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4"/>
  </p:notesMasterIdLst>
  <p:sldIdLst>
    <p:sldId id="257" r:id="rId3"/>
  </p:sldIdLst>
  <p:sldSz cx="43891200" cy="32918400"/>
  <p:notesSz cx="6858000" cy="9144000"/>
  <p:embeddedFontLst>
    <p:embeddedFont>
      <p:font typeface="Calibri" panose="020F0502020204030204" pitchFamily="34" charset="0"/>
      <p:regular r:id="rId5"/>
      <p:bold r:id="rId6"/>
      <p:italic r:id="rId7"/>
      <p:boldItalic r:id="rId8"/>
    </p:embeddedFont>
    <p:embeddedFont>
      <p:font typeface="Open Sans" panose="020B0606030504020204" pitchFamily="34"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3" roundtripDataSignature="AMtx7miTUQO33Z9nnprtH/LKzl6zBTBgk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7F7450-71F4-48BB-8A88-3A2A31BEDDC8}">
  <a:tblStyle styleId="{8F7F7450-71F4-48BB-8A88-3A2A31BEDDC8}"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47"/>
  </p:normalViewPr>
  <p:slideViewPr>
    <p:cSldViewPr snapToGrid="0" snapToObjects="1">
      <p:cViewPr>
        <p:scale>
          <a:sx n="25" d="100"/>
          <a:sy n="25" d="100"/>
        </p:scale>
        <p:origin x="1928"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customschemas.google.com/relationships/presentationmetadata" Target="metadata"/><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presProps" Target="presProps.xml"/></Relationships>
</file>

<file path=ppt/media/image1.png>
</file>

<file path=ppt/media/image2.png>
</file>

<file path=ppt/media/image3.png>
</file>

<file path=ppt/media/image4.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267d2cd49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0" name="Google Shape;190;g10267d2cd49_7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291840" y="5387342"/>
            <a:ext cx="37307519" cy="1146048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5486400" y="17289781"/>
            <a:ext cx="32918401" cy="794765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3"/>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11502390" y="278131"/>
            <a:ext cx="20886422"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22193250" y="10968991"/>
            <a:ext cx="27896822"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2990852" y="1779270"/>
            <a:ext cx="27896822" cy="2784348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6"/>
        <p:cNvGrpSpPr/>
        <p:nvPr/>
      </p:nvGrpSpPr>
      <p:grpSpPr>
        <a:xfrm>
          <a:off x="0" y="0"/>
          <a:ext cx="0" cy="0"/>
          <a:chOff x="0" y="0"/>
          <a:chExt cx="0" cy="0"/>
        </a:xfrm>
      </p:grpSpPr>
      <p:sp>
        <p:nvSpPr>
          <p:cNvPr id="87" name="Google Shape;87;g101dcb93527_2_6"/>
          <p:cNvSpPr txBox="1">
            <a:spLocks noGrp="1"/>
          </p:cNvSpPr>
          <p:nvPr>
            <p:ph type="ctrTitle"/>
          </p:nvPr>
        </p:nvSpPr>
        <p:spPr>
          <a:xfrm>
            <a:off x="3291840" y="5387342"/>
            <a:ext cx="37307519" cy="1146048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g101dcb93527_2_6"/>
          <p:cNvSpPr txBox="1">
            <a:spLocks noGrp="1"/>
          </p:cNvSpPr>
          <p:nvPr>
            <p:ph type="subTitle" idx="1"/>
          </p:nvPr>
        </p:nvSpPr>
        <p:spPr>
          <a:xfrm>
            <a:off x="5486400" y="17289781"/>
            <a:ext cx="32918401" cy="794765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89" name="Google Shape;89;g101dcb93527_2_6"/>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g101dcb93527_2_6"/>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g101dcb93527_2_6"/>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2"/>
        <p:cNvGrpSpPr/>
        <p:nvPr/>
      </p:nvGrpSpPr>
      <p:grpSpPr>
        <a:xfrm>
          <a:off x="0" y="0"/>
          <a:ext cx="0" cy="0"/>
          <a:chOff x="0" y="0"/>
          <a:chExt cx="0" cy="0"/>
        </a:xfrm>
      </p:grpSpPr>
      <p:sp>
        <p:nvSpPr>
          <p:cNvPr id="93" name="Google Shape;93;g101dcb93527_2_12"/>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g101dcb93527_2_12"/>
          <p:cNvSpPr txBox="1">
            <a:spLocks noGrp="1"/>
          </p:cNvSpPr>
          <p:nvPr>
            <p:ph type="body" idx="1"/>
          </p:nvPr>
        </p:nvSpPr>
        <p:spPr>
          <a:xfrm>
            <a:off x="3017520" y="8763000"/>
            <a:ext cx="378561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95" name="Google Shape;95;g101dcb93527_2_12"/>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g101dcb93527_2_12"/>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g101dcb93527_2_12"/>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g101dcb93527_2_18"/>
          <p:cNvSpPr txBox="1">
            <a:spLocks noGrp="1"/>
          </p:cNvSpPr>
          <p:nvPr>
            <p:ph type="title"/>
          </p:nvPr>
        </p:nvSpPr>
        <p:spPr>
          <a:xfrm>
            <a:off x="2994662" y="8206749"/>
            <a:ext cx="37856160" cy="1369313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g101dcb93527_2_18"/>
          <p:cNvSpPr txBox="1">
            <a:spLocks noGrp="1"/>
          </p:cNvSpPr>
          <p:nvPr>
            <p:ph type="body" idx="1"/>
          </p:nvPr>
        </p:nvSpPr>
        <p:spPr>
          <a:xfrm>
            <a:off x="2994662" y="22029430"/>
            <a:ext cx="37856160" cy="72008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11520"/>
              <a:buNone/>
              <a:defRPr sz="11520">
                <a:solidFill>
                  <a:schemeClr val="dk1"/>
                </a:solidFill>
              </a:defRPr>
            </a:lvl1pPr>
            <a:lvl2pPr marL="914400" lvl="1" indent="-228600" algn="l">
              <a:lnSpc>
                <a:spcPct val="90000"/>
              </a:lnSpc>
              <a:spcBef>
                <a:spcPts val="2400"/>
              </a:spcBef>
              <a:spcAft>
                <a:spcPts val="0"/>
              </a:spcAft>
              <a:buClr>
                <a:srgbClr val="888888"/>
              </a:buClr>
              <a:buSzPts val="9600"/>
              <a:buNone/>
              <a:defRPr sz="9600">
                <a:solidFill>
                  <a:srgbClr val="888888"/>
                </a:solidFill>
              </a:defRPr>
            </a:lvl2pPr>
            <a:lvl3pPr marL="1371600" lvl="2" indent="-228600" algn="l">
              <a:lnSpc>
                <a:spcPct val="90000"/>
              </a:lnSpc>
              <a:spcBef>
                <a:spcPts val="2400"/>
              </a:spcBef>
              <a:spcAft>
                <a:spcPts val="0"/>
              </a:spcAft>
              <a:buClr>
                <a:srgbClr val="888888"/>
              </a:buClr>
              <a:buSzPts val="8640"/>
              <a:buNone/>
              <a:defRPr sz="8640">
                <a:solidFill>
                  <a:srgbClr val="888888"/>
                </a:solidFill>
              </a:defRPr>
            </a:lvl3pPr>
            <a:lvl4pPr marL="1828800" lvl="3" indent="-228600" algn="l">
              <a:lnSpc>
                <a:spcPct val="90000"/>
              </a:lnSpc>
              <a:spcBef>
                <a:spcPts val="2400"/>
              </a:spcBef>
              <a:spcAft>
                <a:spcPts val="0"/>
              </a:spcAft>
              <a:buClr>
                <a:srgbClr val="888888"/>
              </a:buClr>
              <a:buSzPts val="7680"/>
              <a:buNone/>
              <a:defRPr sz="7680">
                <a:solidFill>
                  <a:srgbClr val="888888"/>
                </a:solidFill>
              </a:defRPr>
            </a:lvl4pPr>
            <a:lvl5pPr marL="2286000" lvl="4" indent="-228600" algn="l">
              <a:lnSpc>
                <a:spcPct val="90000"/>
              </a:lnSpc>
              <a:spcBef>
                <a:spcPts val="2400"/>
              </a:spcBef>
              <a:spcAft>
                <a:spcPts val="0"/>
              </a:spcAft>
              <a:buClr>
                <a:srgbClr val="888888"/>
              </a:buClr>
              <a:buSzPts val="7680"/>
              <a:buNone/>
              <a:defRPr sz="7680">
                <a:solidFill>
                  <a:srgbClr val="888888"/>
                </a:solidFill>
              </a:defRPr>
            </a:lvl5pPr>
            <a:lvl6pPr marL="2743200" lvl="5" indent="-228600" algn="l">
              <a:lnSpc>
                <a:spcPct val="90000"/>
              </a:lnSpc>
              <a:spcBef>
                <a:spcPts val="2400"/>
              </a:spcBef>
              <a:spcAft>
                <a:spcPts val="0"/>
              </a:spcAft>
              <a:buClr>
                <a:srgbClr val="888888"/>
              </a:buClr>
              <a:buSzPts val="7680"/>
              <a:buNone/>
              <a:defRPr sz="7680">
                <a:solidFill>
                  <a:srgbClr val="888888"/>
                </a:solidFill>
              </a:defRPr>
            </a:lvl6pPr>
            <a:lvl7pPr marL="3200400" lvl="6" indent="-228600" algn="l">
              <a:lnSpc>
                <a:spcPct val="90000"/>
              </a:lnSpc>
              <a:spcBef>
                <a:spcPts val="2400"/>
              </a:spcBef>
              <a:spcAft>
                <a:spcPts val="0"/>
              </a:spcAft>
              <a:buClr>
                <a:srgbClr val="888888"/>
              </a:buClr>
              <a:buSzPts val="7680"/>
              <a:buNone/>
              <a:defRPr sz="7680">
                <a:solidFill>
                  <a:srgbClr val="888888"/>
                </a:solidFill>
              </a:defRPr>
            </a:lvl7pPr>
            <a:lvl8pPr marL="3657600" lvl="7" indent="-228600" algn="l">
              <a:lnSpc>
                <a:spcPct val="90000"/>
              </a:lnSpc>
              <a:spcBef>
                <a:spcPts val="2400"/>
              </a:spcBef>
              <a:spcAft>
                <a:spcPts val="0"/>
              </a:spcAft>
              <a:buClr>
                <a:srgbClr val="888888"/>
              </a:buClr>
              <a:buSzPts val="7680"/>
              <a:buNone/>
              <a:defRPr sz="7680">
                <a:solidFill>
                  <a:srgbClr val="888888"/>
                </a:solidFill>
              </a:defRPr>
            </a:lvl8pPr>
            <a:lvl9pPr marL="4114800" lvl="8" indent="-228600" algn="l">
              <a:lnSpc>
                <a:spcPct val="90000"/>
              </a:lnSpc>
              <a:spcBef>
                <a:spcPts val="2400"/>
              </a:spcBef>
              <a:spcAft>
                <a:spcPts val="0"/>
              </a:spcAft>
              <a:buClr>
                <a:srgbClr val="888888"/>
              </a:buClr>
              <a:buSzPts val="7680"/>
              <a:buNone/>
              <a:defRPr sz="7680">
                <a:solidFill>
                  <a:srgbClr val="888888"/>
                </a:solidFill>
              </a:defRPr>
            </a:lvl9pPr>
          </a:lstStyle>
          <a:p>
            <a:endParaRPr/>
          </a:p>
        </p:txBody>
      </p:sp>
      <p:sp>
        <p:nvSpPr>
          <p:cNvPr id="101" name="Google Shape;101;g101dcb93527_2_18"/>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g101dcb93527_2_18"/>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g101dcb93527_2_18"/>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4"/>
        <p:cNvGrpSpPr/>
        <p:nvPr/>
      </p:nvGrpSpPr>
      <p:grpSpPr>
        <a:xfrm>
          <a:off x="0" y="0"/>
          <a:ext cx="0" cy="0"/>
          <a:chOff x="0" y="0"/>
          <a:chExt cx="0" cy="0"/>
        </a:xfrm>
      </p:grpSpPr>
      <p:sp>
        <p:nvSpPr>
          <p:cNvPr id="105" name="Google Shape;105;g101dcb93527_2_24"/>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g101dcb93527_2_24"/>
          <p:cNvSpPr txBox="1">
            <a:spLocks noGrp="1"/>
          </p:cNvSpPr>
          <p:nvPr>
            <p:ph type="body" idx="1"/>
          </p:nvPr>
        </p:nvSpPr>
        <p:spPr>
          <a:xfrm>
            <a:off x="3017520" y="8763000"/>
            <a:ext cx="18653759"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07" name="Google Shape;107;g101dcb93527_2_24"/>
          <p:cNvSpPr txBox="1">
            <a:spLocks noGrp="1"/>
          </p:cNvSpPr>
          <p:nvPr>
            <p:ph type="body" idx="2"/>
          </p:nvPr>
        </p:nvSpPr>
        <p:spPr>
          <a:xfrm>
            <a:off x="22219920" y="8763000"/>
            <a:ext cx="18653759"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08" name="Google Shape;108;g101dcb93527_2_24"/>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g101dcb93527_2_24"/>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g101dcb93527_2_24"/>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1"/>
        <p:cNvGrpSpPr/>
        <p:nvPr/>
      </p:nvGrpSpPr>
      <p:grpSpPr>
        <a:xfrm>
          <a:off x="0" y="0"/>
          <a:ext cx="0" cy="0"/>
          <a:chOff x="0" y="0"/>
          <a:chExt cx="0" cy="0"/>
        </a:xfrm>
      </p:grpSpPr>
      <p:sp>
        <p:nvSpPr>
          <p:cNvPr id="112" name="Google Shape;112;g101dcb93527_2_31"/>
          <p:cNvSpPr txBox="1">
            <a:spLocks noGrp="1"/>
          </p:cNvSpPr>
          <p:nvPr>
            <p:ph type="title"/>
          </p:nvPr>
        </p:nvSpPr>
        <p:spPr>
          <a:xfrm>
            <a:off x="3023237"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g101dcb93527_2_31"/>
          <p:cNvSpPr txBox="1">
            <a:spLocks noGrp="1"/>
          </p:cNvSpPr>
          <p:nvPr>
            <p:ph type="body" idx="1"/>
          </p:nvPr>
        </p:nvSpPr>
        <p:spPr>
          <a:xfrm>
            <a:off x="3023242" y="8069582"/>
            <a:ext cx="18568032"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114" name="Google Shape;114;g101dcb93527_2_31"/>
          <p:cNvSpPr txBox="1">
            <a:spLocks noGrp="1"/>
          </p:cNvSpPr>
          <p:nvPr>
            <p:ph type="body" idx="2"/>
          </p:nvPr>
        </p:nvSpPr>
        <p:spPr>
          <a:xfrm>
            <a:off x="3023242" y="12024360"/>
            <a:ext cx="18568032" cy="1768602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15" name="Google Shape;115;g101dcb93527_2_31"/>
          <p:cNvSpPr txBox="1">
            <a:spLocks noGrp="1"/>
          </p:cNvSpPr>
          <p:nvPr>
            <p:ph type="body" idx="3"/>
          </p:nvPr>
        </p:nvSpPr>
        <p:spPr>
          <a:xfrm>
            <a:off x="22219922" y="8069582"/>
            <a:ext cx="18659477"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116" name="Google Shape;116;g101dcb93527_2_31"/>
          <p:cNvSpPr txBox="1">
            <a:spLocks noGrp="1"/>
          </p:cNvSpPr>
          <p:nvPr>
            <p:ph type="body" idx="4"/>
          </p:nvPr>
        </p:nvSpPr>
        <p:spPr>
          <a:xfrm>
            <a:off x="22219922" y="12024360"/>
            <a:ext cx="18659477" cy="1768602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17" name="Google Shape;117;g101dcb93527_2_31"/>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g101dcb93527_2_31"/>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g101dcb93527_2_31"/>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g101dcb93527_2_40"/>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g101dcb93527_2_40"/>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g101dcb93527_2_40"/>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g101dcb93527_2_40"/>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g101dcb93527_2_45"/>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g101dcb93527_2_45"/>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g101dcb93527_2_45"/>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Google Shape;130;g101dcb93527_2_49"/>
          <p:cNvSpPr txBox="1">
            <a:spLocks noGrp="1"/>
          </p:cNvSpPr>
          <p:nvPr>
            <p:ph type="title"/>
          </p:nvPr>
        </p:nvSpPr>
        <p:spPr>
          <a:xfrm>
            <a:off x="3023237" y="2194560"/>
            <a:ext cx="14156054"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g101dcb93527_2_49"/>
          <p:cNvSpPr txBox="1">
            <a:spLocks noGrp="1"/>
          </p:cNvSpPr>
          <p:nvPr>
            <p:ph type="body" idx="1"/>
          </p:nvPr>
        </p:nvSpPr>
        <p:spPr>
          <a:xfrm>
            <a:off x="18659477" y="4739647"/>
            <a:ext cx="22219920" cy="23393400"/>
          </a:xfrm>
          <a:prstGeom prst="rect">
            <a:avLst/>
          </a:prstGeom>
          <a:noFill/>
          <a:ln>
            <a:noFill/>
          </a:ln>
        </p:spPr>
        <p:txBody>
          <a:bodyPr spcFirstLastPara="1" wrap="square" lIns="91425" tIns="45700" rIns="91425" bIns="45700" anchor="t" anchorCtr="0">
            <a:normAutofit/>
          </a:bodyPr>
          <a:lstStyle>
            <a:lvl1pPr marL="457200" lvl="0" indent="-1203960" algn="l">
              <a:lnSpc>
                <a:spcPct val="90000"/>
              </a:lnSpc>
              <a:spcBef>
                <a:spcPts val="4800"/>
              </a:spcBef>
              <a:spcAft>
                <a:spcPts val="0"/>
              </a:spcAft>
              <a:buClr>
                <a:schemeClr val="dk1"/>
              </a:buClr>
              <a:buSzPts val="15360"/>
              <a:buChar char="•"/>
              <a:defRPr sz="15360"/>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132" name="Google Shape;132;g101dcb93527_2_49"/>
          <p:cNvSpPr txBox="1">
            <a:spLocks noGrp="1"/>
          </p:cNvSpPr>
          <p:nvPr>
            <p:ph type="body" idx="2"/>
          </p:nvPr>
        </p:nvSpPr>
        <p:spPr>
          <a:xfrm>
            <a:off x="3023237" y="9875520"/>
            <a:ext cx="14156054"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133" name="Google Shape;133;g101dcb93527_2_49"/>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g101dcb93527_2_49"/>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g101dcb93527_2_49"/>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3017520" y="8763000"/>
            <a:ext cx="378561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6"/>
        <p:cNvGrpSpPr/>
        <p:nvPr/>
      </p:nvGrpSpPr>
      <p:grpSpPr>
        <a:xfrm>
          <a:off x="0" y="0"/>
          <a:ext cx="0" cy="0"/>
          <a:chOff x="0" y="0"/>
          <a:chExt cx="0" cy="0"/>
        </a:xfrm>
      </p:grpSpPr>
      <p:sp>
        <p:nvSpPr>
          <p:cNvPr id="137" name="Google Shape;137;g101dcb93527_2_56"/>
          <p:cNvSpPr txBox="1">
            <a:spLocks noGrp="1"/>
          </p:cNvSpPr>
          <p:nvPr>
            <p:ph type="title"/>
          </p:nvPr>
        </p:nvSpPr>
        <p:spPr>
          <a:xfrm>
            <a:off x="3023237" y="2194560"/>
            <a:ext cx="14156054"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g101dcb93527_2_56"/>
          <p:cNvSpPr>
            <a:spLocks noGrp="1"/>
          </p:cNvSpPr>
          <p:nvPr>
            <p:ph type="pic" idx="2"/>
          </p:nvPr>
        </p:nvSpPr>
        <p:spPr>
          <a:xfrm>
            <a:off x="18659477" y="4739647"/>
            <a:ext cx="22219920" cy="23393400"/>
          </a:xfrm>
          <a:prstGeom prst="rect">
            <a:avLst/>
          </a:prstGeom>
          <a:noFill/>
          <a:ln>
            <a:noFill/>
          </a:ln>
        </p:spPr>
      </p:sp>
      <p:sp>
        <p:nvSpPr>
          <p:cNvPr id="139" name="Google Shape;139;g101dcb93527_2_56"/>
          <p:cNvSpPr txBox="1">
            <a:spLocks noGrp="1"/>
          </p:cNvSpPr>
          <p:nvPr>
            <p:ph type="body" idx="1"/>
          </p:nvPr>
        </p:nvSpPr>
        <p:spPr>
          <a:xfrm>
            <a:off x="3023237" y="9875520"/>
            <a:ext cx="14156054"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140" name="Google Shape;140;g101dcb93527_2_56"/>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g101dcb93527_2_56"/>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g101dcb93527_2_56"/>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3"/>
        <p:cNvGrpSpPr/>
        <p:nvPr/>
      </p:nvGrpSpPr>
      <p:grpSpPr>
        <a:xfrm>
          <a:off x="0" y="0"/>
          <a:ext cx="0" cy="0"/>
          <a:chOff x="0" y="0"/>
          <a:chExt cx="0" cy="0"/>
        </a:xfrm>
      </p:grpSpPr>
      <p:sp>
        <p:nvSpPr>
          <p:cNvPr id="144" name="Google Shape;144;g101dcb93527_2_63"/>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g101dcb93527_2_63"/>
          <p:cNvSpPr txBox="1">
            <a:spLocks noGrp="1"/>
          </p:cNvSpPr>
          <p:nvPr>
            <p:ph type="body" idx="1"/>
          </p:nvPr>
        </p:nvSpPr>
        <p:spPr>
          <a:xfrm rot="5400000">
            <a:off x="11502390" y="278131"/>
            <a:ext cx="20886422"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46" name="Google Shape;146;g101dcb93527_2_63"/>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g101dcb93527_2_63"/>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g101dcb93527_2_63"/>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9"/>
        <p:cNvGrpSpPr/>
        <p:nvPr/>
      </p:nvGrpSpPr>
      <p:grpSpPr>
        <a:xfrm>
          <a:off x="0" y="0"/>
          <a:ext cx="0" cy="0"/>
          <a:chOff x="0" y="0"/>
          <a:chExt cx="0" cy="0"/>
        </a:xfrm>
      </p:grpSpPr>
      <p:sp>
        <p:nvSpPr>
          <p:cNvPr id="150" name="Google Shape;150;g101dcb93527_2_69"/>
          <p:cNvSpPr txBox="1">
            <a:spLocks noGrp="1"/>
          </p:cNvSpPr>
          <p:nvPr>
            <p:ph type="title"/>
          </p:nvPr>
        </p:nvSpPr>
        <p:spPr>
          <a:xfrm rot="5400000">
            <a:off x="22193250" y="10968991"/>
            <a:ext cx="27896822"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g101dcb93527_2_69"/>
          <p:cNvSpPr txBox="1">
            <a:spLocks noGrp="1"/>
          </p:cNvSpPr>
          <p:nvPr>
            <p:ph type="body" idx="1"/>
          </p:nvPr>
        </p:nvSpPr>
        <p:spPr>
          <a:xfrm rot="5400000">
            <a:off x="2990852" y="1779270"/>
            <a:ext cx="27896822" cy="2784348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152" name="Google Shape;152;g101dcb93527_2_69"/>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g101dcb93527_2_69"/>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g101dcb93527_2_69"/>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994662" y="8206749"/>
            <a:ext cx="37856160" cy="1369313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994662" y="22029430"/>
            <a:ext cx="37856160" cy="72008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11520"/>
              <a:buNone/>
              <a:defRPr sz="11520">
                <a:solidFill>
                  <a:schemeClr val="dk1"/>
                </a:solidFill>
              </a:defRPr>
            </a:lvl1pPr>
            <a:lvl2pPr marL="914400" lvl="1" indent="-228600" algn="l">
              <a:lnSpc>
                <a:spcPct val="90000"/>
              </a:lnSpc>
              <a:spcBef>
                <a:spcPts val="2400"/>
              </a:spcBef>
              <a:spcAft>
                <a:spcPts val="0"/>
              </a:spcAft>
              <a:buClr>
                <a:srgbClr val="888888"/>
              </a:buClr>
              <a:buSzPts val="9600"/>
              <a:buNone/>
              <a:defRPr sz="9600">
                <a:solidFill>
                  <a:srgbClr val="888888"/>
                </a:solidFill>
              </a:defRPr>
            </a:lvl2pPr>
            <a:lvl3pPr marL="1371600" lvl="2" indent="-228600" algn="l">
              <a:lnSpc>
                <a:spcPct val="90000"/>
              </a:lnSpc>
              <a:spcBef>
                <a:spcPts val="2400"/>
              </a:spcBef>
              <a:spcAft>
                <a:spcPts val="0"/>
              </a:spcAft>
              <a:buClr>
                <a:srgbClr val="888888"/>
              </a:buClr>
              <a:buSzPts val="8640"/>
              <a:buNone/>
              <a:defRPr sz="8640">
                <a:solidFill>
                  <a:srgbClr val="888888"/>
                </a:solidFill>
              </a:defRPr>
            </a:lvl3pPr>
            <a:lvl4pPr marL="1828800" lvl="3" indent="-228600" algn="l">
              <a:lnSpc>
                <a:spcPct val="90000"/>
              </a:lnSpc>
              <a:spcBef>
                <a:spcPts val="2400"/>
              </a:spcBef>
              <a:spcAft>
                <a:spcPts val="0"/>
              </a:spcAft>
              <a:buClr>
                <a:srgbClr val="888888"/>
              </a:buClr>
              <a:buSzPts val="7680"/>
              <a:buNone/>
              <a:defRPr sz="7680">
                <a:solidFill>
                  <a:srgbClr val="888888"/>
                </a:solidFill>
              </a:defRPr>
            </a:lvl4pPr>
            <a:lvl5pPr marL="2286000" lvl="4" indent="-228600" algn="l">
              <a:lnSpc>
                <a:spcPct val="90000"/>
              </a:lnSpc>
              <a:spcBef>
                <a:spcPts val="2400"/>
              </a:spcBef>
              <a:spcAft>
                <a:spcPts val="0"/>
              </a:spcAft>
              <a:buClr>
                <a:srgbClr val="888888"/>
              </a:buClr>
              <a:buSzPts val="7680"/>
              <a:buNone/>
              <a:defRPr sz="7680">
                <a:solidFill>
                  <a:srgbClr val="888888"/>
                </a:solidFill>
              </a:defRPr>
            </a:lvl5pPr>
            <a:lvl6pPr marL="2743200" lvl="5" indent="-228600" algn="l">
              <a:lnSpc>
                <a:spcPct val="90000"/>
              </a:lnSpc>
              <a:spcBef>
                <a:spcPts val="2400"/>
              </a:spcBef>
              <a:spcAft>
                <a:spcPts val="0"/>
              </a:spcAft>
              <a:buClr>
                <a:srgbClr val="888888"/>
              </a:buClr>
              <a:buSzPts val="7680"/>
              <a:buNone/>
              <a:defRPr sz="7680">
                <a:solidFill>
                  <a:srgbClr val="888888"/>
                </a:solidFill>
              </a:defRPr>
            </a:lvl6pPr>
            <a:lvl7pPr marL="3200400" lvl="6" indent="-228600" algn="l">
              <a:lnSpc>
                <a:spcPct val="90000"/>
              </a:lnSpc>
              <a:spcBef>
                <a:spcPts val="2400"/>
              </a:spcBef>
              <a:spcAft>
                <a:spcPts val="0"/>
              </a:spcAft>
              <a:buClr>
                <a:srgbClr val="888888"/>
              </a:buClr>
              <a:buSzPts val="7680"/>
              <a:buNone/>
              <a:defRPr sz="7680">
                <a:solidFill>
                  <a:srgbClr val="888888"/>
                </a:solidFill>
              </a:defRPr>
            </a:lvl7pPr>
            <a:lvl8pPr marL="3657600" lvl="7" indent="-228600" algn="l">
              <a:lnSpc>
                <a:spcPct val="90000"/>
              </a:lnSpc>
              <a:spcBef>
                <a:spcPts val="2400"/>
              </a:spcBef>
              <a:spcAft>
                <a:spcPts val="0"/>
              </a:spcAft>
              <a:buClr>
                <a:srgbClr val="888888"/>
              </a:buClr>
              <a:buSzPts val="7680"/>
              <a:buNone/>
              <a:defRPr sz="7680">
                <a:solidFill>
                  <a:srgbClr val="888888"/>
                </a:solidFill>
              </a:defRPr>
            </a:lvl8pPr>
            <a:lvl9pPr marL="4114800" lvl="8" indent="-228600" algn="l">
              <a:lnSpc>
                <a:spcPct val="90000"/>
              </a:lnSpc>
              <a:spcBef>
                <a:spcPts val="2400"/>
              </a:spcBef>
              <a:spcAft>
                <a:spcPts val="0"/>
              </a:spcAft>
              <a:buClr>
                <a:srgbClr val="888888"/>
              </a:buClr>
              <a:buSzPts val="7680"/>
              <a:buNone/>
              <a:defRPr sz="7680">
                <a:solidFill>
                  <a:srgbClr val="888888"/>
                </a:solidFill>
              </a:defRPr>
            </a:lvl9pPr>
          </a:lstStyle>
          <a:p>
            <a:endParaRPr/>
          </a:p>
        </p:txBody>
      </p:sp>
      <p:sp>
        <p:nvSpPr>
          <p:cNvPr id="26" name="Google Shape;26;p5"/>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3017520" y="8763000"/>
            <a:ext cx="18653759"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22219920" y="8763000"/>
            <a:ext cx="18653759"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023237"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3023242" y="8069582"/>
            <a:ext cx="18568032"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39" name="Google Shape;39;p7"/>
          <p:cNvSpPr txBox="1">
            <a:spLocks noGrp="1"/>
          </p:cNvSpPr>
          <p:nvPr>
            <p:ph type="body" idx="2"/>
          </p:nvPr>
        </p:nvSpPr>
        <p:spPr>
          <a:xfrm>
            <a:off x="3023242" y="12024360"/>
            <a:ext cx="18568032" cy="1768602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22219922" y="8069582"/>
            <a:ext cx="18659477"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7"/>
          <p:cNvSpPr txBox="1">
            <a:spLocks noGrp="1"/>
          </p:cNvSpPr>
          <p:nvPr>
            <p:ph type="body" idx="4"/>
          </p:nvPr>
        </p:nvSpPr>
        <p:spPr>
          <a:xfrm>
            <a:off x="22219922" y="12024360"/>
            <a:ext cx="18659477" cy="1768602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3023237" y="2194560"/>
            <a:ext cx="14156054"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8659477" y="4739647"/>
            <a:ext cx="22219920" cy="23393400"/>
          </a:xfrm>
          <a:prstGeom prst="rect">
            <a:avLst/>
          </a:prstGeom>
          <a:noFill/>
          <a:ln>
            <a:noFill/>
          </a:ln>
        </p:spPr>
        <p:txBody>
          <a:bodyPr spcFirstLastPara="1" wrap="square" lIns="91425" tIns="45700" rIns="91425" bIns="45700" anchor="t" anchorCtr="0">
            <a:normAutofit/>
          </a:bodyPr>
          <a:lstStyle>
            <a:lvl1pPr marL="457200" lvl="0" indent="-1203960" algn="l">
              <a:lnSpc>
                <a:spcPct val="90000"/>
              </a:lnSpc>
              <a:spcBef>
                <a:spcPts val="4800"/>
              </a:spcBef>
              <a:spcAft>
                <a:spcPts val="0"/>
              </a:spcAft>
              <a:buClr>
                <a:schemeClr val="dk1"/>
              </a:buClr>
              <a:buSzPts val="15360"/>
              <a:buChar char="•"/>
              <a:defRPr sz="15360"/>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7" name="Google Shape;57;p10"/>
          <p:cNvSpPr txBox="1">
            <a:spLocks noGrp="1"/>
          </p:cNvSpPr>
          <p:nvPr>
            <p:ph type="body" idx="2"/>
          </p:nvPr>
        </p:nvSpPr>
        <p:spPr>
          <a:xfrm>
            <a:off x="3023237" y="9875520"/>
            <a:ext cx="14156054"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58" name="Google Shape;58;p10"/>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023237" y="2194560"/>
            <a:ext cx="14156054"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8659477" y="4739647"/>
            <a:ext cx="22219920" cy="23393400"/>
          </a:xfrm>
          <a:prstGeom prst="rect">
            <a:avLst/>
          </a:prstGeom>
          <a:noFill/>
          <a:ln>
            <a:noFill/>
          </a:ln>
        </p:spPr>
      </p:sp>
      <p:sp>
        <p:nvSpPr>
          <p:cNvPr id="64" name="Google Shape;64;p11"/>
          <p:cNvSpPr txBox="1">
            <a:spLocks noGrp="1"/>
          </p:cNvSpPr>
          <p:nvPr>
            <p:ph type="body" idx="1"/>
          </p:nvPr>
        </p:nvSpPr>
        <p:spPr>
          <a:xfrm>
            <a:off x="3023237" y="9875520"/>
            <a:ext cx="14156054"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5" name="Google Shape;65;p11"/>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20"/>
              <a:buFont typeface="Calibri"/>
              <a:buNone/>
              <a:defRPr sz="2112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0" y="8763000"/>
            <a:ext cx="37856160" cy="20886422"/>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
        <p:cNvGrpSpPr/>
        <p:nvPr/>
      </p:nvGrpSpPr>
      <p:grpSpPr>
        <a:xfrm>
          <a:off x="0" y="0"/>
          <a:ext cx="0" cy="0"/>
          <a:chOff x="0" y="0"/>
          <a:chExt cx="0" cy="0"/>
        </a:xfrm>
      </p:grpSpPr>
      <p:sp>
        <p:nvSpPr>
          <p:cNvPr id="81" name="Google Shape;81;g101dcb93527_2_0"/>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20"/>
              <a:buFont typeface="Calibri"/>
              <a:buNone/>
              <a:defRPr sz="2112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2" name="Google Shape;82;g101dcb93527_2_0"/>
          <p:cNvSpPr txBox="1">
            <a:spLocks noGrp="1"/>
          </p:cNvSpPr>
          <p:nvPr>
            <p:ph type="body" idx="1"/>
          </p:nvPr>
        </p:nvSpPr>
        <p:spPr>
          <a:xfrm>
            <a:off x="3017520" y="8763000"/>
            <a:ext cx="37856160" cy="20886422"/>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3" name="Google Shape;83;g101dcb93527_2_0"/>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4" name="Google Shape;84;g101dcb93527_2_0"/>
          <p:cNvSpPr txBox="1">
            <a:spLocks noGrp="1"/>
          </p:cNvSpPr>
          <p:nvPr>
            <p:ph type="ftr" idx="11"/>
          </p:nvPr>
        </p:nvSpPr>
        <p:spPr>
          <a:xfrm>
            <a:off x="14538959" y="30510488"/>
            <a:ext cx="14813280" cy="1752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5" name="Google Shape;85;g101dcb93527_2_0"/>
          <p:cNvSpPr txBox="1">
            <a:spLocks noGrp="1"/>
          </p:cNvSpPr>
          <p:nvPr>
            <p:ph type="sldNum" idx="12"/>
          </p:nvPr>
        </p:nvSpPr>
        <p:spPr>
          <a:xfrm>
            <a:off x="30998159" y="30510488"/>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10267d2cd49_7_0"/>
          <p:cNvSpPr/>
          <p:nvPr/>
        </p:nvSpPr>
        <p:spPr>
          <a:xfrm>
            <a:off x="0" y="0"/>
            <a:ext cx="43891199" cy="4697730"/>
          </a:xfrm>
          <a:prstGeom prst="rect">
            <a:avLst/>
          </a:prstGeom>
          <a:solidFill>
            <a:srgbClr val="C8102E"/>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b="0" i="0" u="none" strike="noStrike" cap="none">
              <a:solidFill>
                <a:schemeClr val="lt1"/>
              </a:solidFill>
              <a:latin typeface="Calibri"/>
              <a:ea typeface="Calibri"/>
              <a:cs typeface="Calibri"/>
              <a:sym typeface="Calibri"/>
            </a:endParaRPr>
          </a:p>
        </p:txBody>
      </p:sp>
      <p:sp>
        <p:nvSpPr>
          <p:cNvPr id="193" name="Google Shape;193;g10267d2cd49_7_0"/>
          <p:cNvSpPr txBox="1"/>
          <p:nvPr/>
        </p:nvSpPr>
        <p:spPr>
          <a:xfrm>
            <a:off x="0" y="240025"/>
            <a:ext cx="43891199" cy="25299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5839" b="0" i="0" u="none" strike="noStrike" cap="none">
                <a:solidFill>
                  <a:schemeClr val="lt1"/>
                </a:solidFill>
                <a:latin typeface="Open Sans"/>
                <a:ea typeface="Open Sans"/>
                <a:cs typeface="Open Sans"/>
                <a:sym typeface="Open Sans"/>
              </a:rPr>
              <a:t>IOWA STATE UNIVERSITY</a:t>
            </a:r>
            <a:endParaRPr/>
          </a:p>
        </p:txBody>
      </p:sp>
      <p:sp>
        <p:nvSpPr>
          <p:cNvPr id="194" name="Google Shape;194;g10267d2cd49_7_0"/>
          <p:cNvSpPr txBox="1"/>
          <p:nvPr/>
        </p:nvSpPr>
        <p:spPr>
          <a:xfrm>
            <a:off x="0" y="2769948"/>
            <a:ext cx="35730180" cy="16312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0">
                <a:solidFill>
                  <a:schemeClr val="lt1"/>
                </a:solidFill>
                <a:latin typeface="Open Sans"/>
                <a:ea typeface="Open Sans"/>
                <a:cs typeface="Open Sans"/>
                <a:sym typeface="Open Sans"/>
              </a:rPr>
              <a:t>How does campus affect water quality?</a:t>
            </a:r>
            <a:endParaRPr/>
          </a:p>
        </p:txBody>
      </p:sp>
      <p:sp>
        <p:nvSpPr>
          <p:cNvPr id="195" name="Google Shape;195;g10267d2cd49_7_0"/>
          <p:cNvSpPr txBox="1"/>
          <p:nvPr/>
        </p:nvSpPr>
        <p:spPr>
          <a:xfrm>
            <a:off x="36094738" y="37214"/>
            <a:ext cx="7796462" cy="2554545"/>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sz="8000">
                <a:solidFill>
                  <a:schemeClr val="lt1"/>
                </a:solidFill>
                <a:latin typeface="Open Sans"/>
                <a:ea typeface="Open Sans"/>
                <a:cs typeface="Open Sans"/>
                <a:sym typeface="Open Sans"/>
              </a:rPr>
              <a:t>Geology 100L</a:t>
            </a:r>
            <a:endParaRPr/>
          </a:p>
          <a:p>
            <a:pPr marL="0" marR="0" lvl="0" indent="0" algn="r" rtl="0">
              <a:spcBef>
                <a:spcPts val="0"/>
              </a:spcBef>
              <a:spcAft>
                <a:spcPts val="0"/>
              </a:spcAft>
              <a:buNone/>
            </a:pPr>
            <a:r>
              <a:rPr lang="en-US" sz="8000">
                <a:solidFill>
                  <a:schemeClr val="lt1"/>
                </a:solidFill>
                <a:latin typeface="Open Sans"/>
                <a:ea typeface="Open Sans"/>
                <a:cs typeface="Open Sans"/>
                <a:sym typeface="Open Sans"/>
              </a:rPr>
              <a:t>Fall 2021</a:t>
            </a:r>
            <a:endParaRPr/>
          </a:p>
        </p:txBody>
      </p:sp>
      <p:sp>
        <p:nvSpPr>
          <p:cNvPr id="196" name="Google Shape;196;g10267d2cd49_7_0"/>
          <p:cNvSpPr/>
          <p:nvPr/>
        </p:nvSpPr>
        <p:spPr>
          <a:xfrm>
            <a:off x="0" y="4697730"/>
            <a:ext cx="43891199" cy="1217694"/>
          </a:xfrm>
          <a:prstGeom prst="rect">
            <a:avLst/>
          </a:prstGeom>
          <a:solidFill>
            <a:srgbClr val="AEABAB"/>
          </a:solidFill>
          <a:ln w="1270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g10267d2cd49_7_0"/>
          <p:cNvSpPr txBox="1"/>
          <p:nvPr/>
        </p:nvSpPr>
        <p:spPr>
          <a:xfrm>
            <a:off x="0" y="4697730"/>
            <a:ext cx="43891199" cy="10156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a:solidFill>
                  <a:schemeClr val="lt1"/>
                </a:solidFill>
                <a:latin typeface="Open Sans"/>
                <a:ea typeface="Open Sans"/>
                <a:cs typeface="Open Sans"/>
                <a:sym typeface="Open Sans"/>
              </a:rPr>
              <a:t>Matthew Behnke, Victoria Helvie, Joshua Powell</a:t>
            </a:r>
            <a:endParaRPr/>
          </a:p>
        </p:txBody>
      </p:sp>
      <p:pic>
        <p:nvPicPr>
          <p:cNvPr id="198" name="Google Shape;198;g10267d2cd49_7_0"/>
          <p:cNvPicPr preferRelativeResize="0"/>
          <p:nvPr/>
        </p:nvPicPr>
        <p:blipFill rotWithShape="1">
          <a:blip r:embed="rId5">
            <a:alphaModFix/>
          </a:blip>
          <a:srcRect/>
          <a:stretch/>
        </p:blipFill>
        <p:spPr>
          <a:xfrm>
            <a:off x="20077973" y="6328946"/>
            <a:ext cx="23109185" cy="8808243"/>
          </a:xfrm>
          <a:prstGeom prst="rect">
            <a:avLst/>
          </a:prstGeom>
          <a:noFill/>
          <a:ln>
            <a:noFill/>
          </a:ln>
        </p:spPr>
      </p:pic>
      <p:sp>
        <p:nvSpPr>
          <p:cNvPr id="199" name="Google Shape;199;g10267d2cd49_7_0"/>
          <p:cNvSpPr/>
          <p:nvPr/>
        </p:nvSpPr>
        <p:spPr>
          <a:xfrm>
            <a:off x="624841" y="6475575"/>
            <a:ext cx="19095717" cy="2975210"/>
          </a:xfrm>
          <a:prstGeom prst="rect">
            <a:avLst/>
          </a:prstGeom>
          <a:solidFill>
            <a:schemeClr val="lt1"/>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0" name="Google Shape;200;g10267d2cd49_7_0"/>
          <p:cNvSpPr txBox="1"/>
          <p:nvPr/>
        </p:nvSpPr>
        <p:spPr>
          <a:xfrm>
            <a:off x="624844" y="6684035"/>
            <a:ext cx="19095715" cy="25545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000">
                <a:solidFill>
                  <a:schemeClr val="dk1"/>
                </a:solidFill>
                <a:latin typeface="Open Sans"/>
                <a:ea typeface="Open Sans"/>
                <a:cs typeface="Open Sans"/>
                <a:sym typeface="Open Sans"/>
              </a:rPr>
              <a:t>Research Question</a:t>
            </a:r>
            <a:endParaRPr/>
          </a:p>
          <a:p>
            <a:pPr marL="0" marR="0" lvl="0" indent="0" algn="l" rtl="0">
              <a:spcBef>
                <a:spcPts val="0"/>
              </a:spcBef>
              <a:spcAft>
                <a:spcPts val="0"/>
              </a:spcAft>
              <a:buNone/>
            </a:pPr>
            <a:r>
              <a:rPr lang="en-US" sz="4000">
                <a:solidFill>
                  <a:schemeClr val="dk1"/>
                </a:solidFill>
                <a:latin typeface="Open Sans"/>
                <a:ea typeface="Open Sans"/>
                <a:cs typeface="Open Sans"/>
                <a:sym typeface="Open Sans"/>
              </a:rPr>
              <a:t>   How does Iowa State campus affect the phosphorus, nitrate, and pH levels of   </a:t>
            </a:r>
            <a:endParaRPr/>
          </a:p>
          <a:p>
            <a:pPr marL="0" marR="0" lvl="0" indent="0" algn="l" rtl="0">
              <a:spcBef>
                <a:spcPts val="0"/>
              </a:spcBef>
              <a:spcAft>
                <a:spcPts val="0"/>
              </a:spcAft>
              <a:buNone/>
            </a:pPr>
            <a:r>
              <a:rPr lang="en-US" sz="4000">
                <a:solidFill>
                  <a:schemeClr val="dk1"/>
                </a:solidFill>
                <a:latin typeface="Open Sans"/>
                <a:ea typeface="Open Sans"/>
                <a:cs typeface="Open Sans"/>
                <a:sym typeface="Open Sans"/>
              </a:rPr>
              <a:t>   College Creek?</a:t>
            </a:r>
            <a:endParaRPr/>
          </a:p>
        </p:txBody>
      </p:sp>
      <p:sp>
        <p:nvSpPr>
          <p:cNvPr id="201" name="Google Shape;201;g10267d2cd49_7_0"/>
          <p:cNvSpPr/>
          <p:nvPr/>
        </p:nvSpPr>
        <p:spPr>
          <a:xfrm>
            <a:off x="567817" y="9770424"/>
            <a:ext cx="19152743" cy="2975210"/>
          </a:xfrm>
          <a:prstGeom prst="rect">
            <a:avLst/>
          </a:prstGeom>
          <a:solidFill>
            <a:schemeClr val="lt1"/>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2" name="Google Shape;202;g10267d2cd49_7_0"/>
          <p:cNvSpPr txBox="1"/>
          <p:nvPr/>
        </p:nvSpPr>
        <p:spPr>
          <a:xfrm>
            <a:off x="567814" y="10041590"/>
            <a:ext cx="19152740" cy="25545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000">
                <a:solidFill>
                  <a:schemeClr val="dk1"/>
                </a:solidFill>
                <a:latin typeface="Open Sans"/>
                <a:ea typeface="Open Sans"/>
                <a:cs typeface="Open Sans"/>
                <a:sym typeface="Open Sans"/>
              </a:rPr>
              <a:t>Hypothesis</a:t>
            </a:r>
            <a:endParaRPr/>
          </a:p>
          <a:p>
            <a:pPr marL="0" marR="0" lvl="0" indent="0" algn="l" rtl="0">
              <a:spcBef>
                <a:spcPts val="0"/>
              </a:spcBef>
              <a:spcAft>
                <a:spcPts val="0"/>
              </a:spcAft>
              <a:buNone/>
            </a:pPr>
            <a:r>
              <a:rPr lang="en-US" sz="4000">
                <a:solidFill>
                  <a:schemeClr val="dk1"/>
                </a:solidFill>
                <a:latin typeface="Open Sans"/>
                <a:ea typeface="Open Sans"/>
                <a:cs typeface="Open Sans"/>
                <a:sym typeface="Open Sans"/>
              </a:rPr>
              <a:t>   Phosphorous, nitrate, and pH will all be better upstream compared to on </a:t>
            </a:r>
            <a:endParaRPr/>
          </a:p>
          <a:p>
            <a:pPr marL="0" marR="0" lvl="0" indent="0" algn="l" rtl="0">
              <a:spcBef>
                <a:spcPts val="0"/>
              </a:spcBef>
              <a:spcAft>
                <a:spcPts val="0"/>
              </a:spcAft>
              <a:buNone/>
            </a:pPr>
            <a:r>
              <a:rPr lang="en-US" sz="4000">
                <a:solidFill>
                  <a:schemeClr val="dk1"/>
                </a:solidFill>
                <a:latin typeface="Open Sans"/>
                <a:ea typeface="Open Sans"/>
                <a:cs typeface="Open Sans"/>
                <a:sym typeface="Open Sans"/>
              </a:rPr>
              <a:t>   campus and downstream.</a:t>
            </a:r>
            <a:endParaRPr/>
          </a:p>
        </p:txBody>
      </p:sp>
      <p:sp>
        <p:nvSpPr>
          <p:cNvPr id="203" name="Google Shape;203;g10267d2cd49_7_0"/>
          <p:cNvSpPr/>
          <p:nvPr/>
        </p:nvSpPr>
        <p:spPr>
          <a:xfrm>
            <a:off x="567812" y="23958281"/>
            <a:ext cx="23166221" cy="7816150"/>
          </a:xfrm>
          <a:prstGeom prst="rect">
            <a:avLst/>
          </a:prstGeom>
          <a:solidFill>
            <a:schemeClr val="lt1"/>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4" name="Google Shape;204;g10267d2cd49_7_0"/>
          <p:cNvSpPr txBox="1"/>
          <p:nvPr/>
        </p:nvSpPr>
        <p:spPr>
          <a:xfrm>
            <a:off x="567814" y="24024161"/>
            <a:ext cx="23166216"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000">
                <a:solidFill>
                  <a:schemeClr val="dk1"/>
                </a:solidFill>
                <a:latin typeface="Open Sans"/>
                <a:ea typeface="Open Sans"/>
                <a:cs typeface="Open Sans"/>
                <a:sym typeface="Open Sans"/>
              </a:rPr>
              <a:t>Methodology</a:t>
            </a:r>
            <a:endParaRPr/>
          </a:p>
        </p:txBody>
      </p:sp>
      <p:sp>
        <p:nvSpPr>
          <p:cNvPr id="205" name="Google Shape;205;g10267d2cd49_7_0"/>
          <p:cNvSpPr/>
          <p:nvPr/>
        </p:nvSpPr>
        <p:spPr>
          <a:xfrm>
            <a:off x="7160345" y="13063761"/>
            <a:ext cx="12560214" cy="10561620"/>
          </a:xfrm>
          <a:prstGeom prst="rect">
            <a:avLst/>
          </a:prstGeom>
          <a:no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6" name="Google Shape;206;g10267d2cd49_7_0"/>
          <p:cNvSpPr/>
          <p:nvPr/>
        </p:nvSpPr>
        <p:spPr>
          <a:xfrm>
            <a:off x="24091448" y="23958281"/>
            <a:ext cx="19095713" cy="7815573"/>
          </a:xfrm>
          <a:prstGeom prst="rect">
            <a:avLst/>
          </a:prstGeom>
          <a:solidFill>
            <a:schemeClr val="lt1"/>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7" name="Google Shape;207;g10267d2cd49_7_0"/>
          <p:cNvSpPr txBox="1"/>
          <p:nvPr/>
        </p:nvSpPr>
        <p:spPr>
          <a:xfrm>
            <a:off x="24091450" y="24024161"/>
            <a:ext cx="19095710" cy="187743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000">
                <a:solidFill>
                  <a:schemeClr val="dk1"/>
                </a:solidFill>
                <a:latin typeface="Open Sans"/>
                <a:ea typeface="Open Sans"/>
                <a:cs typeface="Open Sans"/>
                <a:sym typeface="Open Sans"/>
              </a:rPr>
              <a:t>Conclusions</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p:txBody>
      </p:sp>
      <p:sp>
        <p:nvSpPr>
          <p:cNvPr id="208" name="Google Shape;208;g10267d2cd49_7_0"/>
          <p:cNvSpPr/>
          <p:nvPr/>
        </p:nvSpPr>
        <p:spPr>
          <a:xfrm>
            <a:off x="567816" y="13021130"/>
            <a:ext cx="6280108" cy="10606040"/>
          </a:xfrm>
          <a:prstGeom prst="rect">
            <a:avLst/>
          </a:prstGeom>
          <a:solidFill>
            <a:schemeClr val="lt1"/>
          </a:solid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sp>
        <p:nvSpPr>
          <p:cNvPr id="209" name="Google Shape;209;g10267d2cd49_7_0"/>
          <p:cNvSpPr txBox="1"/>
          <p:nvPr/>
        </p:nvSpPr>
        <p:spPr>
          <a:xfrm>
            <a:off x="567817" y="13087009"/>
            <a:ext cx="6280107" cy="193899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6000">
                <a:solidFill>
                  <a:schemeClr val="dk1"/>
                </a:solidFill>
                <a:latin typeface="Open Sans"/>
                <a:ea typeface="Open Sans"/>
                <a:cs typeface="Open Sans"/>
                <a:sym typeface="Open Sans"/>
              </a:rPr>
              <a:t>Learning Points</a:t>
            </a:r>
            <a:endParaRPr/>
          </a:p>
          <a:p>
            <a:pPr marL="0" marR="0" lvl="0" indent="0" algn="l" rtl="0">
              <a:spcBef>
                <a:spcPts val="0"/>
              </a:spcBef>
              <a:spcAft>
                <a:spcPts val="0"/>
              </a:spcAft>
              <a:buNone/>
            </a:pPr>
            <a:endParaRPr sz="6000">
              <a:solidFill>
                <a:schemeClr val="dk1"/>
              </a:solidFill>
              <a:latin typeface="Open Sans"/>
              <a:ea typeface="Open Sans"/>
              <a:cs typeface="Open Sans"/>
              <a:sym typeface="Open Sans"/>
            </a:endParaRPr>
          </a:p>
        </p:txBody>
      </p:sp>
      <p:sp>
        <p:nvSpPr>
          <p:cNvPr id="210" name="Google Shape;210;g10267d2cd49_7_0"/>
          <p:cNvSpPr txBox="1"/>
          <p:nvPr/>
        </p:nvSpPr>
        <p:spPr>
          <a:xfrm>
            <a:off x="925226" y="14003375"/>
            <a:ext cx="5772000" cy="8958300"/>
          </a:xfrm>
          <a:prstGeom prst="rect">
            <a:avLst/>
          </a:prstGeom>
          <a:noFill/>
          <a:ln>
            <a:noFill/>
          </a:ln>
        </p:spPr>
        <p:txBody>
          <a:bodyPr spcFirstLastPara="1" wrap="square" lIns="91425" tIns="45700" rIns="91425" bIns="45700" anchor="t" anchorCtr="0">
            <a:spAutoFit/>
          </a:bodyPr>
          <a:lstStyle/>
          <a:p>
            <a:pPr marL="742950" marR="0" lvl="0" indent="-742950" algn="l" rtl="0">
              <a:spcBef>
                <a:spcPts val="0"/>
              </a:spcBef>
              <a:spcAft>
                <a:spcPts val="0"/>
              </a:spcAft>
              <a:buClr>
                <a:schemeClr val="dk1"/>
              </a:buClr>
              <a:buSzPts val="3600"/>
              <a:buFont typeface="Calibri"/>
              <a:buAutoNum type="arabicPeriod"/>
            </a:pPr>
            <a:r>
              <a:rPr lang="en-US" sz="3600">
                <a:solidFill>
                  <a:schemeClr val="dk1"/>
                </a:solidFill>
                <a:latin typeface="Open Sans"/>
                <a:ea typeface="Open Sans"/>
                <a:cs typeface="Open Sans"/>
                <a:sym typeface="Open Sans"/>
              </a:rPr>
              <a:t>Learning about what contaminants are in the water we interact with every day.</a:t>
            </a:r>
            <a:endParaRPr/>
          </a:p>
          <a:p>
            <a:pPr marL="742950" marR="0" lvl="0" indent="-742950" algn="l" rtl="0">
              <a:spcBef>
                <a:spcPts val="0"/>
              </a:spcBef>
              <a:spcAft>
                <a:spcPts val="0"/>
              </a:spcAft>
              <a:buClr>
                <a:schemeClr val="dk1"/>
              </a:buClr>
              <a:buSzPts val="3600"/>
              <a:buFont typeface="Calibri"/>
              <a:buAutoNum type="arabicPeriod"/>
            </a:pPr>
            <a:r>
              <a:rPr lang="en-US" sz="3600">
                <a:solidFill>
                  <a:schemeClr val="dk1"/>
                </a:solidFill>
                <a:latin typeface="Open Sans"/>
                <a:ea typeface="Open Sans"/>
                <a:cs typeface="Open Sans"/>
                <a:sym typeface="Open Sans"/>
              </a:rPr>
              <a:t>Learning how to test the water quality ourselves using indicators and kits.</a:t>
            </a:r>
            <a:endParaRPr/>
          </a:p>
          <a:p>
            <a:pPr marL="742950" marR="0" lvl="0" indent="-742950" algn="l" rtl="0">
              <a:spcBef>
                <a:spcPts val="0"/>
              </a:spcBef>
              <a:spcAft>
                <a:spcPts val="0"/>
              </a:spcAft>
              <a:buClr>
                <a:schemeClr val="dk1"/>
              </a:buClr>
              <a:buSzPts val="3600"/>
              <a:buFont typeface="Calibri"/>
              <a:buAutoNum type="arabicPeriod"/>
            </a:pPr>
            <a:r>
              <a:rPr lang="en-US" sz="3600">
                <a:solidFill>
                  <a:schemeClr val="dk1"/>
                </a:solidFill>
                <a:latin typeface="Open Sans"/>
                <a:ea typeface="Open Sans"/>
                <a:cs typeface="Open Sans"/>
                <a:sym typeface="Open Sans"/>
              </a:rPr>
              <a:t>Evaluating and interpreting the information we obtained through our research.</a:t>
            </a:r>
            <a:endParaRPr/>
          </a:p>
          <a:p>
            <a:pPr marL="742950" marR="0" lvl="0" indent="-742950" algn="l" rtl="0">
              <a:spcBef>
                <a:spcPts val="0"/>
              </a:spcBef>
              <a:spcAft>
                <a:spcPts val="0"/>
              </a:spcAft>
              <a:buClr>
                <a:schemeClr val="dk1"/>
              </a:buClr>
              <a:buSzPts val="3600"/>
              <a:buFont typeface="Calibri"/>
              <a:buAutoNum type="arabicPeriod"/>
            </a:pPr>
            <a:r>
              <a:rPr lang="en-US" sz="3600">
                <a:solidFill>
                  <a:schemeClr val="dk1"/>
                </a:solidFill>
                <a:latin typeface="Open Sans"/>
                <a:ea typeface="Open Sans"/>
                <a:cs typeface="Open Sans"/>
                <a:sym typeface="Open Sans"/>
              </a:rPr>
              <a:t>How campus and other institutions may impact earth.</a:t>
            </a:r>
            <a:endParaRPr/>
          </a:p>
        </p:txBody>
      </p:sp>
      <p:sp>
        <p:nvSpPr>
          <p:cNvPr id="211" name="Google Shape;211;g10267d2cd49_7_0"/>
          <p:cNvSpPr txBox="1"/>
          <p:nvPr/>
        </p:nvSpPr>
        <p:spPr>
          <a:xfrm>
            <a:off x="24448869" y="25241433"/>
            <a:ext cx="18738293" cy="507831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chemeClr val="dk1"/>
                </a:solidFill>
                <a:latin typeface="Open Sans"/>
                <a:ea typeface="Open Sans"/>
                <a:cs typeface="Open Sans"/>
                <a:sym typeface="Open Sans"/>
              </a:rPr>
              <a:t>For every location, nitrite showed no change at 0, but the other three measurements, pH, nitrate, and Phosphate, all showed change. Samples from locations #1  and #2 showed substantially higher pH levels than the sample taken from location #3. </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a:p>
            <a:pPr marL="0" marR="0" lvl="0" indent="0" algn="l" rtl="0">
              <a:spcBef>
                <a:spcPts val="0"/>
              </a:spcBef>
              <a:spcAft>
                <a:spcPts val="0"/>
              </a:spcAft>
              <a:buNone/>
            </a:pPr>
            <a:r>
              <a:rPr lang="en-US" sz="3600">
                <a:solidFill>
                  <a:schemeClr val="dk1"/>
                </a:solidFill>
                <a:latin typeface="Open Sans"/>
                <a:ea typeface="Open Sans"/>
                <a:cs typeface="Open Sans"/>
                <a:sym typeface="Open Sans"/>
              </a:rPr>
              <a:t>At locations #1, #3, the phosphate readings were higher than at location #2. The nitrate levels were the highest at locations #3, then #1, and lowest at #2. </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a:p>
            <a:pPr marL="0" marR="0" lvl="0" indent="0" algn="l" rtl="0">
              <a:spcBef>
                <a:spcPts val="0"/>
              </a:spcBef>
              <a:spcAft>
                <a:spcPts val="0"/>
              </a:spcAft>
              <a:buNone/>
            </a:pPr>
            <a:r>
              <a:rPr lang="en-US" sz="3600">
                <a:solidFill>
                  <a:schemeClr val="dk1"/>
                </a:solidFill>
                <a:latin typeface="Open Sans"/>
                <a:ea typeface="Open Sans"/>
                <a:cs typeface="Open Sans"/>
                <a:sym typeface="Open Sans"/>
              </a:rPr>
              <a:t>The water quality was about the same before and at lake LaVerne but downstream, the water quality lowered, supporting our hypothesis.</a:t>
            </a:r>
            <a:endParaRPr/>
          </a:p>
        </p:txBody>
      </p:sp>
      <p:pic>
        <p:nvPicPr>
          <p:cNvPr id="212" name="Google Shape;212;g10267d2cd49_7_0"/>
          <p:cNvPicPr preferRelativeResize="0"/>
          <p:nvPr/>
        </p:nvPicPr>
        <p:blipFill rotWithShape="1">
          <a:blip r:embed="rId6">
            <a:alphaModFix/>
          </a:blip>
          <a:srcRect/>
          <a:stretch/>
        </p:blipFill>
        <p:spPr>
          <a:xfrm>
            <a:off x="7208350" y="13616450"/>
            <a:ext cx="12313500" cy="9471000"/>
          </a:xfrm>
          <a:prstGeom prst="rect">
            <a:avLst/>
          </a:prstGeom>
          <a:noFill/>
          <a:ln>
            <a:noFill/>
          </a:ln>
        </p:spPr>
      </p:pic>
      <p:sp>
        <p:nvSpPr>
          <p:cNvPr id="213" name="Google Shape;213;g10267d2cd49_7_0"/>
          <p:cNvSpPr txBox="1"/>
          <p:nvPr/>
        </p:nvSpPr>
        <p:spPr>
          <a:xfrm>
            <a:off x="19720555" y="8313986"/>
            <a:ext cx="5772150" cy="19389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E9EBF5"/>
                </a:solidFill>
                <a:highlight>
                  <a:srgbClr val="C8102E"/>
                </a:highlight>
                <a:latin typeface="Calibri"/>
                <a:ea typeface="Calibri"/>
                <a:cs typeface="Calibri"/>
                <a:sym typeface="Calibri"/>
              </a:rPr>
              <a:t>Location 1:</a:t>
            </a:r>
            <a:endParaRPr/>
          </a:p>
          <a:p>
            <a:pPr marL="0" marR="0" lvl="0" indent="0" algn="ctr" rtl="0">
              <a:spcBef>
                <a:spcPts val="0"/>
              </a:spcBef>
              <a:spcAft>
                <a:spcPts val="0"/>
              </a:spcAft>
              <a:buNone/>
            </a:pPr>
            <a:r>
              <a:rPr lang="en-US" sz="6000">
                <a:solidFill>
                  <a:srgbClr val="E9EBF5"/>
                </a:solidFill>
                <a:highlight>
                  <a:srgbClr val="C8102E"/>
                </a:highlight>
                <a:latin typeface="Calibri"/>
                <a:ea typeface="Calibri"/>
                <a:cs typeface="Calibri"/>
                <a:sym typeface="Calibri"/>
              </a:rPr>
              <a:t>Daley Park</a:t>
            </a:r>
            <a:endParaRPr/>
          </a:p>
        </p:txBody>
      </p:sp>
      <p:sp>
        <p:nvSpPr>
          <p:cNvPr id="214" name="Google Shape;214;g10267d2cd49_7_0"/>
          <p:cNvSpPr txBox="1"/>
          <p:nvPr/>
        </p:nvSpPr>
        <p:spPr>
          <a:xfrm>
            <a:off x="32425191" y="7108135"/>
            <a:ext cx="5772150" cy="19389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a:solidFill>
                  <a:srgbClr val="E9EBF5"/>
                </a:solidFill>
                <a:highlight>
                  <a:srgbClr val="C8102E"/>
                </a:highlight>
                <a:latin typeface="Calibri"/>
                <a:ea typeface="Calibri"/>
                <a:cs typeface="Calibri"/>
                <a:sym typeface="Calibri"/>
              </a:rPr>
              <a:t>Location 2:</a:t>
            </a:r>
            <a:endParaRPr/>
          </a:p>
          <a:p>
            <a:pPr marL="0" marR="0" lvl="0" indent="0" algn="ctr" rtl="0">
              <a:spcBef>
                <a:spcPts val="0"/>
              </a:spcBef>
              <a:spcAft>
                <a:spcPts val="0"/>
              </a:spcAft>
              <a:buNone/>
            </a:pPr>
            <a:r>
              <a:rPr lang="en-US" sz="6000">
                <a:solidFill>
                  <a:srgbClr val="E9EBF5"/>
                </a:solidFill>
                <a:highlight>
                  <a:srgbClr val="C8102E"/>
                </a:highlight>
                <a:latin typeface="Calibri"/>
                <a:ea typeface="Calibri"/>
                <a:cs typeface="Calibri"/>
                <a:sym typeface="Calibri"/>
              </a:rPr>
              <a:t>Lake LaVerne</a:t>
            </a:r>
            <a:endParaRPr sz="6000">
              <a:solidFill>
                <a:srgbClr val="E9EBF5"/>
              </a:solidFill>
              <a:highlight>
                <a:srgbClr val="C8102E"/>
              </a:highlight>
              <a:latin typeface="Calibri"/>
              <a:ea typeface="Calibri"/>
              <a:cs typeface="Calibri"/>
              <a:sym typeface="Calibri"/>
            </a:endParaRPr>
          </a:p>
        </p:txBody>
      </p:sp>
      <p:sp>
        <p:nvSpPr>
          <p:cNvPr id="215" name="Google Shape;215;g10267d2cd49_7_0"/>
          <p:cNvSpPr txBox="1"/>
          <p:nvPr/>
        </p:nvSpPr>
        <p:spPr>
          <a:xfrm>
            <a:off x="37918291" y="6769507"/>
            <a:ext cx="5772150" cy="193899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6000" dirty="0">
                <a:solidFill>
                  <a:srgbClr val="E9EBF5"/>
                </a:solidFill>
                <a:highlight>
                  <a:srgbClr val="C8102E"/>
                </a:highlight>
                <a:latin typeface="Calibri"/>
                <a:ea typeface="Calibri"/>
                <a:cs typeface="Calibri"/>
                <a:sym typeface="Calibri"/>
              </a:rPr>
              <a:t>Location 3:</a:t>
            </a:r>
            <a:endParaRPr dirty="0"/>
          </a:p>
          <a:p>
            <a:pPr marL="0" marR="0" lvl="0" indent="0" algn="ctr" rtl="0">
              <a:spcBef>
                <a:spcPts val="0"/>
              </a:spcBef>
              <a:spcAft>
                <a:spcPts val="0"/>
              </a:spcAft>
              <a:buNone/>
            </a:pPr>
            <a:r>
              <a:rPr lang="en-US" sz="6000" dirty="0">
                <a:solidFill>
                  <a:srgbClr val="E9EBF5"/>
                </a:solidFill>
                <a:highlight>
                  <a:srgbClr val="C8102E"/>
                </a:highlight>
                <a:latin typeface="Calibri"/>
                <a:ea typeface="Calibri"/>
                <a:cs typeface="Calibri"/>
                <a:sym typeface="Calibri"/>
              </a:rPr>
              <a:t>College Creek</a:t>
            </a:r>
            <a:endParaRPr dirty="0"/>
          </a:p>
        </p:txBody>
      </p:sp>
      <p:sp>
        <p:nvSpPr>
          <p:cNvPr id="216" name="Google Shape;216;g10267d2cd49_7_0"/>
          <p:cNvSpPr txBox="1"/>
          <p:nvPr/>
        </p:nvSpPr>
        <p:spPr>
          <a:xfrm>
            <a:off x="897432" y="25241413"/>
            <a:ext cx="22506900" cy="6187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chemeClr val="dk1"/>
                </a:solidFill>
                <a:latin typeface="Open Sans"/>
                <a:ea typeface="Open Sans"/>
                <a:cs typeface="Open Sans"/>
                <a:sym typeface="Open Sans"/>
              </a:rPr>
              <a:t>For our research, we collected water samples at Daley Park, Lake LaVerne, and Iowa Creek. The locations chose allow us to see contaminants before, at, and after the water flows through campus. We collected samples on October 25, 2021, and November 12, 2021. </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a:p>
            <a:pPr marL="0" marR="0" lvl="0" indent="0" algn="l" rtl="0">
              <a:spcBef>
                <a:spcPts val="0"/>
              </a:spcBef>
              <a:spcAft>
                <a:spcPts val="0"/>
              </a:spcAft>
              <a:buNone/>
            </a:pPr>
            <a:r>
              <a:rPr lang="en-US" sz="3600">
                <a:solidFill>
                  <a:schemeClr val="dk1"/>
                </a:solidFill>
                <a:latin typeface="Open Sans"/>
                <a:ea typeface="Open Sans"/>
                <a:cs typeface="Open Sans"/>
                <a:sym typeface="Open Sans"/>
              </a:rPr>
              <a:t>We obtained the samples immediately from the water, caring not to disturb sediments or collect other substances that would possibly affect the outcome.</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a:p>
            <a:pPr marL="0" marR="0" lvl="0" indent="0" algn="l" rtl="0">
              <a:spcBef>
                <a:spcPts val="0"/>
              </a:spcBef>
              <a:spcAft>
                <a:spcPts val="0"/>
              </a:spcAft>
              <a:buNone/>
            </a:pPr>
            <a:r>
              <a:rPr lang="en-US" sz="3600">
                <a:solidFill>
                  <a:schemeClr val="dk1"/>
                </a:solidFill>
                <a:latin typeface="Open Sans"/>
                <a:ea typeface="Open Sans"/>
                <a:cs typeface="Open Sans"/>
                <a:sym typeface="Open Sans"/>
              </a:rPr>
              <a:t>After collecting the sample, we conducted tests to measure pH levels and nitrate, nitrite, and phosphate content of the water.</a:t>
            </a:r>
            <a:endParaRPr/>
          </a:p>
          <a:p>
            <a:pPr marL="0" marR="0" lvl="0" indent="0" algn="l" rtl="0">
              <a:spcBef>
                <a:spcPts val="0"/>
              </a:spcBef>
              <a:spcAft>
                <a:spcPts val="0"/>
              </a:spcAft>
              <a:buNone/>
            </a:pPr>
            <a:endParaRPr sz="3600">
              <a:solidFill>
                <a:schemeClr val="dk1"/>
              </a:solidFill>
              <a:latin typeface="Open Sans"/>
              <a:ea typeface="Open Sans"/>
              <a:cs typeface="Open Sans"/>
              <a:sym typeface="Open Sans"/>
            </a:endParaRPr>
          </a:p>
          <a:p>
            <a:pPr marL="0" marR="0" lvl="0" indent="0" algn="l" rtl="0">
              <a:spcBef>
                <a:spcPts val="0"/>
              </a:spcBef>
              <a:spcAft>
                <a:spcPts val="0"/>
              </a:spcAft>
              <a:buNone/>
            </a:pPr>
            <a:r>
              <a:rPr lang="en-US" sz="3600">
                <a:solidFill>
                  <a:schemeClr val="dk1"/>
                </a:solidFill>
                <a:latin typeface="Open Sans"/>
                <a:ea typeface="Open Sans"/>
                <a:cs typeface="Open Sans"/>
                <a:sym typeface="Open Sans"/>
              </a:rPr>
              <a:t>This process was repeated at every location in a manner as similarly as possible to the other locations.</a:t>
            </a:r>
            <a:endParaRPr/>
          </a:p>
        </p:txBody>
      </p:sp>
      <p:sp>
        <p:nvSpPr>
          <p:cNvPr id="217" name="Google Shape;217;g10267d2cd49_7_0"/>
          <p:cNvSpPr/>
          <p:nvPr/>
        </p:nvSpPr>
        <p:spPr>
          <a:xfrm>
            <a:off x="20032980" y="15393408"/>
            <a:ext cx="23154181" cy="8221677"/>
          </a:xfrm>
          <a:prstGeom prst="rect">
            <a:avLst/>
          </a:prstGeom>
          <a:noFill/>
          <a:ln w="12700" cap="flat" cmpd="sng">
            <a:solidFill>
              <a:srgbClr val="C8102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6132">
              <a:solidFill>
                <a:schemeClr val="lt1"/>
              </a:solidFill>
              <a:latin typeface="Calibri"/>
              <a:ea typeface="Calibri"/>
              <a:cs typeface="Calibri"/>
              <a:sym typeface="Calibri"/>
            </a:endParaRPr>
          </a:p>
        </p:txBody>
      </p:sp>
      <p:pic>
        <p:nvPicPr>
          <p:cNvPr id="218" name="Google Shape;218;g10267d2cd49_7_0"/>
          <p:cNvPicPr preferRelativeResize="0"/>
          <p:nvPr/>
        </p:nvPicPr>
        <p:blipFill rotWithShape="1">
          <a:blip r:embed="rId7">
            <a:alphaModFix/>
          </a:blip>
          <a:srcRect/>
          <a:stretch/>
        </p:blipFill>
        <p:spPr>
          <a:xfrm>
            <a:off x="20032980" y="15475817"/>
            <a:ext cx="23154180" cy="8031373"/>
          </a:xfrm>
          <a:prstGeom prst="rect">
            <a:avLst/>
          </a:prstGeom>
          <a:noFill/>
          <a:ln>
            <a:noFill/>
          </a:ln>
        </p:spPr>
      </p:pic>
      <p:sp>
        <p:nvSpPr>
          <p:cNvPr id="219" name="Google Shape;219;g10267d2cd49_7_0"/>
          <p:cNvSpPr/>
          <p:nvPr/>
        </p:nvSpPr>
        <p:spPr>
          <a:xfrm>
            <a:off x="0" y="32072066"/>
            <a:ext cx="43891199" cy="809202"/>
          </a:xfrm>
          <a:prstGeom prst="rect">
            <a:avLst/>
          </a:prstGeom>
          <a:solidFill>
            <a:srgbClr val="AEABAB"/>
          </a:solidFill>
          <a:ln w="12700" cap="flat" cmpd="sng">
            <a:solidFill>
              <a:srgbClr val="AEABA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5" name="Audio 4">
            <a:hlinkClick r:id="" action="ppaction://media"/>
            <a:extLst>
              <a:ext uri="{FF2B5EF4-FFF2-40B4-BE49-F238E27FC236}">
                <a16:creationId xmlns:a16="http://schemas.microsoft.com/office/drawing/2014/main" id="{A63E082F-AC3A-B84E-B4A2-C381129478F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926000" y="319532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805"/>
    </mc:Choice>
    <mc:Fallback>
      <p:transition spd="slow" advTm="196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1294" x="24841200" y="152400"/>
          <p14:tracePt t="11304" x="24506238" y="822325"/>
          <p14:tracePt t="11317" x="24323675" y="1158875"/>
          <p14:tracePt t="11328" x="24139525" y="1524000"/>
          <p14:tracePt t="11337" x="23744238" y="2255838"/>
          <p14:tracePt t="11349" x="23561675" y="2560638"/>
          <p14:tracePt t="11359" x="23134638" y="3200400"/>
          <p14:tracePt t="11370" x="22952075" y="3565525"/>
          <p14:tracePt t="11381" x="22737763" y="3932238"/>
          <p14:tracePt t="11393" x="22402800" y="4389438"/>
          <p14:tracePt t="11396" x="22190075" y="4754563"/>
          <p14:tracePt t="11412" x="21853525" y="5211763"/>
          <p14:tracePt t="11418" x="21183600" y="6035675"/>
          <p14:tracePt t="11431" x="20818475" y="6461125"/>
          <p14:tracePt t="11439" x="20481925" y="6858000"/>
          <p14:tracePt t="11450" x="19842163" y="7742238"/>
          <p14:tracePt t="11461" x="19537363" y="8229600"/>
          <p14:tracePt t="11471" x="19202400" y="8686800"/>
          <p14:tracePt t="11472" x="18927763" y="9113838"/>
          <p14:tracePt t="11484" x="18622963" y="9571038"/>
          <p14:tracePt t="11494" x="18288000" y="9966325"/>
          <p14:tracePt t="11505" x="17922875" y="10423525"/>
          <p14:tracePt t="11506" x="17648238" y="10790238"/>
          <p14:tracePt t="11518" x="17343438" y="11155363"/>
          <p14:tracePt t="11528" x="17068800" y="11522075"/>
          <p14:tracePt t="11539" x="16794163" y="11857038"/>
          <p14:tracePt t="11540" x="16551275" y="12131675"/>
          <p14:tracePt t="11551" x="16336963" y="12404725"/>
          <p14:tracePt t="11561" x="15879763" y="12954000"/>
          <p14:tracePt t="11573" x="15697200" y="13166725"/>
          <p14:tracePt t="11584" x="15452725" y="13411200"/>
          <p14:tracePt t="11595" x="14965363" y="13898563"/>
          <p14:tracePt t="11607" x="14782800" y="14143038"/>
          <p14:tracePt t="11625" x="14265275" y="14722475"/>
          <p14:tracePt t="11630" x="14050963" y="14995525"/>
          <p14:tracePt t="11641" x="13868400" y="15240000"/>
          <p14:tracePt t="11652" x="13593763" y="15544800"/>
          <p14:tracePt t="11652" x="13350875" y="15819438"/>
          <p14:tracePt t="11663" x="13046075" y="16154400"/>
          <p14:tracePt t="11676" x="12709525" y="16459200"/>
          <p14:tracePt t="11676" x="12496800" y="16794163"/>
          <p14:tracePt t="11686" x="12222163" y="17160875"/>
          <p14:tracePt t="11697" x="11947525" y="17526000"/>
          <p14:tracePt t="11708" x="11704638" y="17830800"/>
          <p14:tracePt t="11709" x="11490325" y="18195925"/>
          <p14:tracePt t="11720" x="11337925" y="18470563"/>
          <p14:tracePt t="11730" x="11155363" y="18745200"/>
          <p14:tracePt t="11733" x="11064875" y="18927763"/>
          <p14:tracePt t="11746" x="10972800" y="19202400"/>
          <p14:tracePt t="11754" x="10850563" y="19384963"/>
          <p14:tracePt t="11765" x="10790238" y="19719925"/>
          <p14:tracePt t="11777" x="10760075" y="19812000"/>
          <p14:tracePt t="11787" x="10698163" y="20086638"/>
          <p14:tracePt t="11809" x="10698163" y="20299363"/>
          <p14:tracePt t="11820" x="10607675" y="20481925"/>
          <p14:tracePt t="11832" x="10607675" y="20574000"/>
          <p14:tracePt t="11843" x="10575925" y="20666075"/>
          <p14:tracePt t="11967" x="10575925" y="20726400"/>
          <p14:tracePt t="11989" x="10515600" y="20726400"/>
          <p14:tracePt t="12001" x="10515600" y="20756563"/>
          <p14:tracePt t="12022" x="10515600" y="20818475"/>
          <p14:tracePt t="12035" x="10485438" y="20908963"/>
          <p14:tracePt t="12047" x="10423525" y="21091525"/>
          <p14:tracePt t="12057" x="10393363" y="21213763"/>
          <p14:tracePt t="12068" x="10393363" y="21366163"/>
          <p14:tracePt t="12069" x="10393363" y="21458238"/>
          <p14:tracePt t="12080" x="10393363" y="21488400"/>
          <p14:tracePt t="12091" x="10393363" y="21548725"/>
          <p14:tracePt t="12102" x="10333038" y="21580475"/>
          <p14:tracePt t="12102" x="10333038" y="21640800"/>
          <p14:tracePt t="12203" x="10393363" y="21640800"/>
          <p14:tracePt t="12237" x="10393363" y="21580475"/>
          <p14:tracePt t="12248" x="10423525" y="21580475"/>
          <p14:tracePt t="12282" x="10423525" y="21548725"/>
          <p14:tracePt t="12316" x="10485438" y="21548725"/>
          <p14:tracePt t="12383" x="10515600" y="21548725"/>
          <p14:tracePt t="12416" x="10515600" y="21580475"/>
          <p14:tracePt t="12923" x="10575925" y="21580475"/>
          <p14:tracePt t="12934" x="10575925" y="21548725"/>
          <p14:tracePt t="12956" x="10607675" y="21458238"/>
          <p14:tracePt t="12968" x="10607675" y="21366163"/>
          <p14:tracePt t="13024" x="10607675" y="21305838"/>
          <p14:tracePt t="13069" x="10668000" y="21366163"/>
          <p14:tracePt t="13092" x="10698163" y="21396325"/>
          <p14:tracePt t="15004" x="10668000" y="21396325"/>
          <p14:tracePt t="15049" x="10607675" y="21396325"/>
          <p14:tracePt t="15207" x="10575925" y="21396325"/>
          <p14:tracePt t="15218" x="10515600" y="21396325"/>
          <p14:tracePt t="15229" x="10485438" y="21396325"/>
          <p14:tracePt t="15589" x="10423525" y="21396325"/>
          <p14:tracePt t="15623" x="10393363" y="21396325"/>
          <p14:tracePt t="15635" x="10333038" y="21396325"/>
          <p14:tracePt t="15769" x="10393363" y="21275675"/>
          <p14:tracePt t="15781" x="10423525" y="21183600"/>
          <p14:tracePt t="15803" x="10515600" y="21091525"/>
          <p14:tracePt t="15803" x="10607675" y="21001038"/>
          <p14:tracePt t="15816" x="10942638" y="20756563"/>
          <p14:tracePt t="15829" x="11337925" y="20481925"/>
          <p14:tracePt t="15838" x="11612563" y="20361275"/>
          <p14:tracePt t="15850" x="12131675" y="20024725"/>
          <p14:tracePt t="15861" x="12314238" y="19994563"/>
          <p14:tracePt t="15872" x="12619038" y="19842163"/>
          <p14:tracePt t="15884" x="12984163" y="19629438"/>
          <p14:tracePt t="15894" x="13228638" y="19537363"/>
          <p14:tracePt t="15904" x="13533438" y="19354800"/>
          <p14:tracePt t="15916" x="13716000" y="19202400"/>
          <p14:tracePt t="15927" x="13898563" y="19110325"/>
          <p14:tracePt t="15938" x="14081125" y="19019838"/>
          <p14:tracePt t="15938" x="14265275" y="18897600"/>
          <p14:tracePt t="15950" x="14508163" y="18805525"/>
          <p14:tracePt t="15960" x="14722475" y="18715038"/>
          <p14:tracePt t="15961" x="14995525" y="18622963"/>
          <p14:tracePt t="15972" x="15270163" y="18532475"/>
          <p14:tracePt t="15983" x="15605125" y="18440400"/>
          <p14:tracePt t="15994" x="15879763" y="18380075"/>
          <p14:tracePt t="15995" x="16154400" y="18348325"/>
          <p14:tracePt t="16006" x="16367125" y="18348325"/>
          <p14:tracePt t="16017" x="16641763" y="18348325"/>
          <p14:tracePt t="16017" x="16886238" y="18288000"/>
          <p14:tracePt t="16028" x="17098963" y="18288000"/>
          <p14:tracePt t="16039" x="17373600" y="18257838"/>
          <p14:tracePt t="16050" x="17830800" y="18257838"/>
          <p14:tracePt t="16061" x="18075275" y="18257838"/>
          <p14:tracePt t="16073" x="18257838" y="18257838"/>
          <p14:tracePt t="16073" x="18440400" y="18257838"/>
          <p14:tracePt t="16084" x="18653125" y="18257838"/>
          <p14:tracePt t="16096" x="18745200" y="18257838"/>
          <p14:tracePt t="16107" x="18897600" y="18288000"/>
          <p14:tracePt t="16107" x="18927763" y="18288000"/>
          <p14:tracePt t="16118" x="18989675" y="18288000"/>
          <p14:tracePt t="16163" x="19019838" y="18288000"/>
          <p14:tracePt t="16219" x="19019838" y="18348325"/>
          <p14:tracePt t="16286" x="19019838" y="18380075"/>
          <p14:tracePt t="16388" x="19019838" y="18440400"/>
          <p14:tracePt t="16928" x="18989675" y="18470563"/>
          <p14:tracePt t="16928" x="18927763" y="18470563"/>
          <p14:tracePt t="16939" x="18837275" y="18532475"/>
          <p14:tracePt t="16952" x="18745200" y="18532475"/>
          <p14:tracePt t="16964" x="18532475" y="18562638"/>
          <p14:tracePt t="16973" x="18440400" y="18562638"/>
          <p14:tracePt t="16984" x="18105438" y="18562638"/>
          <p14:tracePt t="16995" x="17922875" y="18562638"/>
          <p14:tracePt t="17007" x="17800638" y="18562638"/>
          <p14:tracePt t="17018" x="17433925" y="18562638"/>
          <p14:tracePt t="17029" x="17251363" y="18562638"/>
          <p14:tracePt t="17040" x="16916400" y="18532475"/>
          <p14:tracePt t="17051" x="16703675" y="18532475"/>
          <p14:tracePt t="17058" x="16519525" y="18532475"/>
          <p14:tracePt t="17064" x="16184563" y="18532475"/>
          <p14:tracePt t="17075" x="15909925" y="18470563"/>
          <p14:tracePt t="17075" x="15727363" y="18470563"/>
          <p14:tracePt t="17086" x="15514638" y="18470563"/>
          <p14:tracePt t="17097" x="15240000" y="18470563"/>
          <p14:tracePt t="17097" x="15057438" y="18470563"/>
          <p14:tracePt t="17108" x="14812963" y="18470563"/>
          <p14:tracePt t="17119" x="14600238" y="18470563"/>
          <p14:tracePt t="17130" x="14417675" y="18470563"/>
          <p14:tracePt t="17131" x="14173200" y="18470563"/>
          <p14:tracePt t="17142" x="14050963" y="18440400"/>
          <p14:tracePt t="17153" x="13808075" y="18440400"/>
          <p14:tracePt t="17154" x="13685838" y="18440400"/>
          <p14:tracePt t="17164" x="13593763" y="18440400"/>
          <p14:tracePt t="17176" x="13411200" y="18440400"/>
          <p14:tracePt t="17186" x="13319125" y="18440400"/>
          <p14:tracePt t="17187" x="13228638" y="18440400"/>
          <p14:tracePt t="17198" x="13136563" y="18440400"/>
          <p14:tracePt t="17209" x="13076238" y="18440400"/>
          <p14:tracePt t="17209" x="13046075" y="18440400"/>
          <p14:tracePt t="17221" x="12984163" y="18440400"/>
          <p14:tracePt t="17232" x="12893675" y="18440400"/>
          <p14:tracePt t="17243" x="12861925" y="18440400"/>
          <p14:tracePt t="17254" x="12709525" y="18440400"/>
          <p14:tracePt t="17265" x="12619038" y="18470563"/>
          <p14:tracePt t="17277" x="12588875" y="18470563"/>
          <p14:tracePt t="17288" x="12496800" y="18470563"/>
          <p14:tracePt t="17299" x="12404725" y="18470563"/>
          <p14:tracePt t="17300" x="12344400" y="18470563"/>
          <p14:tracePt t="17311" x="12252325" y="18470563"/>
          <p14:tracePt t="17322" x="12222163" y="18470563"/>
          <p14:tracePt t="17322" x="12069763" y="18532475"/>
          <p14:tracePt t="17333" x="11979275" y="18532475"/>
          <p14:tracePt t="17344" x="11887200" y="18532475"/>
          <p14:tracePt t="17355" x="11857038" y="18532475"/>
          <p14:tracePt t="17367" x="11795125" y="18532475"/>
          <p14:tracePt t="17378" x="11764963" y="18532475"/>
          <p14:tracePt t="17412" x="11704638" y="18532475"/>
          <p14:tracePt t="17479" x="11674475" y="18532475"/>
          <p14:tracePt t="17525" x="11612563" y="18532475"/>
          <p14:tracePt t="17535" x="11582400" y="18532475"/>
          <p14:tracePt t="17547" x="11522075" y="18562638"/>
          <p14:tracePt t="17558" x="11490325" y="18562638"/>
          <p14:tracePt t="17580" x="11430000" y="18562638"/>
          <p14:tracePt t="17581" x="11399838" y="18562638"/>
          <p14:tracePt t="17592" x="11337925" y="18562638"/>
          <p14:tracePt t="17614" x="11307763" y="18562638"/>
          <p14:tracePt t="17626" x="11247438" y="18562638"/>
          <p14:tracePt t="17659" x="11217275" y="18562638"/>
          <p14:tracePt t="17861" x="11155363" y="18562638"/>
          <p14:tracePt t="17873" x="11064875" y="18562638"/>
          <p14:tracePt t="17884" x="10972800" y="18562638"/>
          <p14:tracePt t="17895" x="10880725" y="18562638"/>
          <p14:tracePt t="17896" x="10850563" y="18622963"/>
          <p14:tracePt t="17907" x="10760075" y="18622963"/>
          <p14:tracePt t="17919" x="10515600" y="18622963"/>
          <p14:tracePt t="17940" x="10423525" y="18622963"/>
          <p14:tracePt t="17941" x="10302875" y="18653125"/>
          <p14:tracePt t="17952" x="10210800" y="18653125"/>
          <p14:tracePt t="17952" x="10058400" y="18653125"/>
          <p14:tracePt t="17964" x="9966325" y="18653125"/>
          <p14:tracePt t="17975" x="9875838" y="18653125"/>
          <p14:tracePt t="17975" x="9845675" y="18653125"/>
          <p14:tracePt t="17986" x="9753600" y="18653125"/>
          <p14:tracePt t="17997" x="9693275" y="18653125"/>
          <p14:tracePt t="18008" x="9661525" y="18653125"/>
          <p14:tracePt t="18009" x="9601200" y="18653125"/>
          <p14:tracePt t="18019" x="9571038" y="18653125"/>
          <p14:tracePt t="18030" x="9509125" y="18653125"/>
          <p14:tracePt t="18043" x="9478963" y="18653125"/>
          <p14:tracePt t="18065" x="9418638" y="18653125"/>
          <p14:tracePt t="18121" x="9418638" y="18622963"/>
          <p14:tracePt t="18144" x="9388475" y="18622963"/>
          <p14:tracePt t="18154" x="9388475" y="18562638"/>
          <p14:tracePt t="18210" x="9326563" y="18532475"/>
          <p14:tracePt t="19403" x="9326563" y="18470563"/>
          <p14:tracePt t="20461" x="9236075" y="18348325"/>
          <p14:tracePt t="20472" x="9144000" y="18257838"/>
          <p14:tracePt t="20472" x="9113838" y="18165763"/>
          <p14:tracePt t="20487" x="9051925" y="18165763"/>
          <p14:tracePt t="20498" x="8961438" y="18013363"/>
          <p14:tracePt t="20506" x="8839200" y="17922875"/>
          <p14:tracePt t="20517" x="8778875" y="17891125"/>
          <p14:tracePt t="20529" x="8656638" y="17800638"/>
          <p14:tracePt t="20550" x="8594725" y="17738725"/>
          <p14:tracePt t="20562" x="8564563" y="17708563"/>
          <p14:tracePt t="20595" x="8504238" y="17708563"/>
          <p14:tracePt t="20629" x="8474075" y="17708563"/>
          <p14:tracePt t="20685" x="8474075" y="17648238"/>
          <p14:tracePt t="22508" x="8474075" y="17618075"/>
          <p14:tracePt t="22519" x="8504238" y="17618075"/>
          <p14:tracePt t="22542" x="8504238" y="17556163"/>
          <p14:tracePt t="22553" x="8564563" y="17556163"/>
          <p14:tracePt t="22554" x="8564563" y="17526000"/>
          <p14:tracePt t="22564" x="8594725" y="17526000"/>
          <p14:tracePt t="22576" x="8656638" y="17526000"/>
          <p14:tracePt t="22598" x="8686800" y="17526000"/>
          <p14:tracePt t="22610" x="8747125" y="17465675"/>
          <p14:tracePt t="22633" x="8778875" y="17465675"/>
          <p14:tracePt t="22688" x="8839200" y="17433925"/>
          <p14:tracePt t="22722" x="8869363" y="17373600"/>
          <p14:tracePt t="22735" x="8931275" y="17373600"/>
          <p14:tracePt t="22745" x="8961438" y="17343438"/>
          <p14:tracePt t="22756" x="9021763" y="17343438"/>
          <p14:tracePt t="22767" x="9051925" y="17343438"/>
          <p14:tracePt t="22778" x="9113838" y="17281525"/>
          <p14:tracePt t="22779" x="9144000" y="17281525"/>
          <p14:tracePt t="22790" x="9204325" y="17281525"/>
          <p14:tracePt t="22802" x="9296400" y="17281525"/>
          <p14:tracePt t="22813" x="9326563" y="17251363"/>
          <p14:tracePt t="22824" x="9388475" y="17251363"/>
          <p14:tracePt t="22834" x="9418638" y="17251363"/>
          <p14:tracePt t="22835" x="9478963" y="17251363"/>
          <p14:tracePt t="22856" x="9571038" y="17191038"/>
          <p14:tracePt t="22868" x="9601200" y="17191038"/>
          <p14:tracePt t="22890" x="9661525" y="17191038"/>
          <p14:tracePt t="23048" x="9753600" y="17191038"/>
          <p14:tracePt t="23059" x="9783763" y="17191038"/>
          <p14:tracePt t="23071" x="9936163" y="17160875"/>
          <p14:tracePt t="23083" x="9966325" y="17098963"/>
          <p14:tracePt t="23095" x="10210800" y="17068800"/>
          <p14:tracePt t="23104" x="10333038" y="17008475"/>
          <p14:tracePt t="23117" x="10668000" y="16976725"/>
          <p14:tracePt t="23128" x="10790238" y="16976725"/>
          <p14:tracePt t="23138" x="10972800" y="16976725"/>
          <p14:tracePt t="23149" x="11064875" y="16916400"/>
          <p14:tracePt t="23150" x="11217275" y="16916400"/>
          <p14:tracePt t="23161" x="11337925" y="16916400"/>
          <p14:tracePt t="23172" x="11430000" y="16886238"/>
          <p14:tracePt t="23172" x="11522075" y="16886238"/>
          <p14:tracePt t="23183" x="11674475" y="16886238"/>
          <p14:tracePt t="23195" x="11764963" y="16886238"/>
          <p14:tracePt t="23205" x="11857038" y="16824325"/>
          <p14:tracePt t="23206" x="11947525" y="16824325"/>
          <p14:tracePt t="23217" x="12039600" y="16794163"/>
          <p14:tracePt t="23228" x="12252325" y="16794163"/>
          <p14:tracePt t="23239" x="12314238" y="16733838"/>
          <p14:tracePt t="23251" x="12404725" y="16733838"/>
          <p14:tracePt t="23262" x="12496800" y="16703675"/>
          <p14:tracePt t="23273" x="12526963" y="16703675"/>
          <p14:tracePt t="23284" x="12588875" y="16703675"/>
          <p14:tracePt t="23363" x="12619038" y="16703675"/>
          <p14:tracePt t="25467" x="12619038" y="16641763"/>
          <p14:tracePt t="25478" x="12679363" y="16641763"/>
          <p14:tracePt t="25534" x="12679363" y="16611600"/>
          <p14:tracePt t="26074" x="12709525" y="16611600"/>
          <p14:tracePt t="26097" x="12709525" y="16551275"/>
          <p14:tracePt t="26109" x="12771438" y="16551275"/>
          <p14:tracePt t="26130" x="12801600" y="16519525"/>
          <p14:tracePt t="26142" x="12893675" y="16459200"/>
          <p14:tracePt t="26153" x="12954000" y="16459200"/>
          <p14:tracePt t="26154" x="13076238" y="16429038"/>
          <p14:tracePt t="26166" x="13258800" y="16367125"/>
          <p14:tracePt t="26177" x="13441363" y="16367125"/>
          <p14:tracePt t="26187" x="13685838" y="16336963"/>
          <p14:tracePt t="26187" x="13868400" y="16336963"/>
          <p14:tracePt t="26199" x="14050963" y="16336963"/>
          <p14:tracePt t="26209" x="14325600" y="16336963"/>
          <p14:tracePt t="26210" x="14447838" y="16336963"/>
          <p14:tracePt t="26228" x="14690725" y="16336963"/>
          <p14:tracePt t="26232" x="14812963" y="16336963"/>
          <p14:tracePt t="26244" x="15240000" y="16367125"/>
          <p14:tracePt t="26254" x="15362238" y="16367125"/>
          <p14:tracePt t="26266" x="15605125" y="16367125"/>
          <p14:tracePt t="26277" x="15697200" y="16429038"/>
          <p14:tracePt t="26299" x="15727363" y="16429038"/>
          <p14:tracePt t="26300" x="15789275" y="16429038"/>
          <p14:tracePt t="26322" x="15819438" y="16429038"/>
          <p14:tracePt t="26356" x="15879763" y="16429038"/>
          <p14:tracePt t="26378" x="15879763" y="16459200"/>
          <p14:tracePt t="26378" x="15909925" y="16459200"/>
          <p14:tracePt t="26411" x="16002000" y="16519525"/>
          <p14:tracePt t="26412" x="16062325" y="16519525"/>
          <p14:tracePt t="26423" x="16062325" y="16551275"/>
          <p14:tracePt t="26435" x="16154400" y="16551275"/>
          <p14:tracePt t="26447" x="16184563" y="16611600"/>
          <p14:tracePt t="26468" x="16246475" y="16611600"/>
          <p14:tracePt t="26468" x="16276638" y="16641763"/>
          <p14:tracePt t="26491" x="16336963" y="16703675"/>
          <p14:tracePt t="26524" x="16367125" y="16703675"/>
          <p14:tracePt t="26536" x="16367125" y="16733838"/>
          <p14:tracePt t="26558" x="16429038" y="16733838"/>
          <p14:tracePt t="26580" x="16429038" y="16794163"/>
          <p14:tracePt t="26603" x="16459200" y="16794163"/>
          <p14:tracePt t="26603" x="16459200" y="16824325"/>
          <p14:tracePt t="26659" x="16519525" y="16886238"/>
          <p14:tracePt t="26693" x="16519525" y="16916400"/>
          <p14:tracePt t="27829" x="16551275" y="16916400"/>
          <p14:tracePt t="27863" x="16611600" y="16916400"/>
          <p14:tracePt t="28425" x="16641763" y="16916400"/>
          <p14:tracePt t="51061" x="16611600" y="16916400"/>
          <p14:tracePt t="51072" x="16519525" y="16916400"/>
          <p14:tracePt t="51083" x="16276638" y="16916400"/>
          <p14:tracePt t="51094" x="16246475" y="16916400"/>
          <p14:tracePt t="51105" x="16062325" y="16916400"/>
          <p14:tracePt t="51117" x="16002000" y="16976725"/>
          <p14:tracePt t="51129" x="15879763" y="16976725"/>
          <p14:tracePt t="51139" x="15727363" y="16976725"/>
          <p14:tracePt t="51152" x="15636875" y="16976725"/>
          <p14:tracePt t="51163" x="15452725" y="17008475"/>
          <p14:tracePt t="51174" x="15422563" y="17008475"/>
          <p14:tracePt t="51185" x="15270163" y="17008475"/>
          <p14:tracePt t="51195" x="15179675" y="17008475"/>
          <p14:tracePt t="51196" x="15087600" y="17068800"/>
          <p14:tracePt t="51208" x="15057438" y="17068800"/>
          <p14:tracePt t="51218" x="14905038" y="17068800"/>
          <p14:tracePt t="51218" x="14812963" y="17068800"/>
          <p14:tracePt t="51229" x="14722475" y="17068800"/>
          <p14:tracePt t="51241" x="14630400" y="17068800"/>
          <p14:tracePt t="51251" x="14538325" y="17098963"/>
          <p14:tracePt t="51252" x="14508163" y="17098963"/>
          <p14:tracePt t="51264" x="14355763" y="17098963"/>
          <p14:tracePt t="51275" x="14325600" y="17098963"/>
          <p14:tracePt t="51285" x="14233525" y="17098963"/>
          <p14:tracePt t="51286" x="14143038" y="17160875"/>
          <p14:tracePt t="51308" x="13990638" y="17160875"/>
          <p14:tracePt t="51308" x="13960475" y="17160875"/>
          <p14:tracePt t="51320" x="13898563" y="17160875"/>
          <p14:tracePt t="51341" x="13868400" y="17160875"/>
          <p14:tracePt t="51342" x="13808075" y="17160875"/>
          <p14:tracePt t="51353" x="13776325" y="17160875"/>
          <p14:tracePt t="51375" x="13716000" y="17160875"/>
          <p14:tracePt t="51398" x="13685838" y="17160875"/>
          <p14:tracePt t="51431" x="13623925" y="17160875"/>
          <p14:tracePt t="51454" x="13533438" y="17160875"/>
          <p14:tracePt t="51476" x="13411200" y="17160875"/>
          <p14:tracePt t="51488" x="13319125" y="17191038"/>
          <p14:tracePt t="51501" x="13258800" y="17191038"/>
          <p14:tracePt t="51512" x="13136563" y="17191038"/>
          <p14:tracePt t="51512" x="12984163" y="17191038"/>
          <p14:tracePt t="51522" x="12861925" y="17191038"/>
          <p14:tracePt t="51534" x="12496800" y="17251363"/>
          <p14:tracePt t="51547" x="12344400" y="17251363"/>
          <p14:tracePt t="51556" x="12161838" y="17251363"/>
          <p14:tracePt t="51568" x="11857038" y="17251363"/>
          <p14:tracePt t="51579" x="11704638" y="17251363"/>
          <p14:tracePt t="51589" x="11582400" y="17251363"/>
          <p14:tracePt t="51591" x="11399838" y="17251363"/>
          <p14:tracePt t="51601" x="11307763" y="17251363"/>
          <p14:tracePt t="51611" x="11155363" y="17251363"/>
          <p14:tracePt t="51623" x="11033125" y="17251363"/>
          <p14:tracePt t="51624" x="10972800" y="17251363"/>
          <p14:tracePt t="51641" x="10880725" y="17251363"/>
          <p14:tracePt t="51646" x="10790238" y="17251363"/>
          <p14:tracePt t="51647" x="10760075" y="17251363"/>
          <p14:tracePt t="51657" x="10698163" y="17251363"/>
          <p14:tracePt t="51668" x="10607675" y="17251363"/>
          <p14:tracePt t="51679" x="10575925" y="17251363"/>
          <p14:tracePt t="51691" x="10515600" y="17251363"/>
          <p14:tracePt t="51702" x="10423525" y="17251363"/>
          <p14:tracePt t="51735" x="10393363" y="17251363"/>
          <p14:tracePt t="51904" x="10423525" y="17191038"/>
          <p14:tracePt t="51916" x="10485438" y="17160875"/>
          <p14:tracePt t="51949" x="10515600" y="17160875"/>
          <p14:tracePt t="51983" x="10515600" y="17191038"/>
          <p14:tracePt t="51994" x="10575925" y="17251363"/>
          <p14:tracePt t="52410" x="10575925" y="17191038"/>
          <p14:tracePt t="52433" x="10607675" y="17191038"/>
          <p14:tracePt t="52444" x="10607675" y="17160875"/>
          <p14:tracePt t="52466" x="10607675" y="17098963"/>
          <p14:tracePt t="52489" x="10607675" y="17068800"/>
          <p14:tracePt t="53299" x="10607675" y="17008475"/>
          <p14:tracePt t="53355" x="10575925" y="17008475"/>
          <p14:tracePt t="53400" x="10575925" y="16976725"/>
          <p14:tracePt t="53547" x="10515600" y="16916400"/>
          <p14:tracePt t="56539" x="10607675" y="16916400"/>
          <p14:tracePt t="56561" x="10760075" y="16886238"/>
          <p14:tracePt t="56573" x="10880725" y="16824325"/>
          <p14:tracePt t="56586" x="11307763" y="16733838"/>
          <p14:tracePt t="56602" x="11522075" y="16703675"/>
          <p14:tracePt t="56613" x="11795125" y="16641763"/>
          <p14:tracePt t="56618" x="12069763" y="16611600"/>
          <p14:tracePt t="56619" x="12344400" y="16551275"/>
          <p14:tracePt t="56633" x="12679363" y="16519525"/>
          <p14:tracePt t="56645" x="13258800" y="16459200"/>
          <p14:tracePt t="56653" x="13593763" y="16459200"/>
          <p14:tracePt t="56663" x="13776325" y="16459200"/>
          <p14:tracePt t="56674" x="13990638" y="16429038"/>
          <p14:tracePt t="56675" x="14143038" y="16429038"/>
          <p14:tracePt t="56686" x="14233525" y="16429038"/>
          <p14:tracePt t="56696" x="14265275" y="16429038"/>
          <p14:tracePt t="56697" x="14325600" y="16429038"/>
          <p14:tracePt t="56708" x="14355763" y="16429038"/>
          <p14:tracePt t="56731" x="14417675" y="16429038"/>
          <p14:tracePt t="56877" x="14447838" y="16429038"/>
          <p14:tracePt t="56888" x="14508163" y="16429038"/>
          <p14:tracePt t="59588" x="14538325" y="16429038"/>
          <p14:tracePt t="59611" x="14600238" y="16429038"/>
          <p14:tracePt t="59622" x="14600238" y="16367125"/>
          <p14:tracePt t="59633" x="14630400" y="16367125"/>
          <p14:tracePt t="59666" x="14690725" y="16367125"/>
          <p14:tracePt t="59689" x="14722475" y="16367125"/>
          <p14:tracePt t="59711" x="14782800" y="16367125"/>
          <p14:tracePt t="59712" x="14812963" y="16367125"/>
          <p14:tracePt t="59722" x="14874875" y="16367125"/>
          <p14:tracePt t="59734" x="14995525" y="16367125"/>
          <p14:tracePt t="59745" x="15087600" y="16367125"/>
          <p14:tracePt t="59756" x="15240000" y="16336963"/>
          <p14:tracePt t="59769" x="15514638" y="16336963"/>
          <p14:tracePt t="59780" x="15605125" y="16336963"/>
          <p14:tracePt t="59791" x="15789275" y="16336963"/>
          <p14:tracePt t="59801" x="16094075" y="16276638"/>
          <p14:tracePt t="59814" x="16276638" y="16276638"/>
          <p14:tracePt t="59824" x="16429038" y="16276638"/>
          <p14:tracePt t="59825" x="16611600" y="16246475"/>
          <p14:tracePt t="59836" x="16733838" y="16246475"/>
          <p14:tracePt t="59847" x="16886238" y="16246475"/>
          <p14:tracePt t="59858" x="17008475" y="16246475"/>
          <p14:tracePt t="59859" x="17160875" y="16246475"/>
          <p14:tracePt t="59869" x="17191038" y="16246475"/>
          <p14:tracePt t="59880" x="17251363" y="16246475"/>
          <p14:tracePt t="59881" x="17343438" y="16246475"/>
          <p14:tracePt t="59903" x="17373600" y="16246475"/>
          <p14:tracePt t="59914" x="17465675" y="16246475"/>
          <p14:tracePt t="59915" x="17526000" y="16246475"/>
          <p14:tracePt t="59936" x="17556163" y="16246475"/>
          <p14:tracePt t="59937" x="17648238" y="16246475"/>
          <p14:tracePt t="59948" x="17708563" y="16246475"/>
          <p14:tracePt t="59970" x="17800638" y="16246475"/>
          <p14:tracePt t="59992" x="17830800" y="16246475"/>
          <p14:tracePt t="60004" x="17891125" y="16246475"/>
          <p14:tracePt t="60026" x="17922875" y="16246475"/>
          <p14:tracePt t="77936" x="17922875" y="16276638"/>
          <p14:tracePt t="77939" x="17983200" y="16276638"/>
          <p14:tracePt t="77951" x="18013363" y="16246475"/>
          <p14:tracePt t="77969" x="18348325" y="16184563"/>
          <p14:tracePt t="77980" x="18562638" y="16154400"/>
          <p14:tracePt t="77984" x="18837275" y="16094075"/>
          <p14:tracePt t="77998" x="19537363" y="16094075"/>
          <p14:tracePt t="78005" x="19904075" y="16094075"/>
          <p14:tracePt t="78017" x="20269200" y="16094075"/>
          <p14:tracePt t="78027" x="20634325" y="16094075"/>
          <p14:tracePt t="78028" x="21001038" y="16094075"/>
          <p14:tracePt t="78049" x="21305838" y="16154400"/>
          <p14:tracePt t="78049" x="21732875" y="16154400"/>
          <p14:tracePt t="78060" x="22220238" y="16184563"/>
          <p14:tracePt t="78072" x="22494875" y="16184563"/>
          <p14:tracePt t="78083" x="22920325" y="16184563"/>
          <p14:tracePt t="78094" x="23134638" y="16184563"/>
          <p14:tracePt t="78105" x="23317200" y="16184563"/>
          <p14:tracePt t="78108" x="23561675" y="16184563"/>
          <p14:tracePt t="78118" x="23682325" y="16184563"/>
          <p14:tracePt t="78129" x="23834725" y="16184563"/>
          <p14:tracePt t="78139" x="23866475" y="16184563"/>
          <p14:tracePt t="78140" x="24018875" y="16184563"/>
          <p14:tracePt t="78173" x="24049038" y="16184563"/>
          <p14:tracePt t="78217" x="24109363" y="16184563"/>
          <p14:tracePt t="78240" x="24201438" y="16246475"/>
          <p14:tracePt t="78251" x="24231600" y="16276638"/>
          <p14:tracePt t="78263" x="24291925" y="16276638"/>
          <p14:tracePt t="78285" x="24323675" y="16276638"/>
          <p14:tracePt t="78296" x="24323675" y="16336963"/>
          <p14:tracePt t="78308" x="24384000" y="16336963"/>
          <p14:tracePt t="78375" x="24384000" y="16367125"/>
          <p14:tracePt t="101527" x="24414163" y="16459200"/>
          <p14:tracePt t="101540" x="24566563" y="16611600"/>
          <p14:tracePt t="101540" x="24749125" y="16733838"/>
          <p14:tracePt t="101551" x="25023763" y="17008475"/>
          <p14:tracePt t="101562" x="25695275" y="17465675"/>
          <p14:tracePt t="101573" x="26120725" y="17708563"/>
          <p14:tracePt t="101585" x="26609675" y="18013363"/>
          <p14:tracePt t="101596" x="27706638" y="18837275"/>
          <p14:tracePt t="101607" x="28254325" y="19262725"/>
          <p14:tracePt t="101618" x="28773438" y="19659600"/>
          <p14:tracePt t="101618" x="29260800" y="20177125"/>
          <p14:tracePt t="101630" x="29718000" y="20574000"/>
          <p14:tracePt t="101641" x="30083125" y="21001038"/>
          <p14:tracePt t="101651" x="30510163" y="21396325"/>
          <p14:tracePt t="101652" x="30784800" y="21763038"/>
          <p14:tracePt t="101663" x="30967363" y="22098000"/>
          <p14:tracePt t="101674" x="31242000" y="22555200"/>
          <p14:tracePt t="101685" x="31272163" y="22737763"/>
          <p14:tracePt t="101697" x="31272163" y="22829838"/>
          <p14:tracePt t="101707" x="31272163" y="22920325"/>
          <p14:tracePt t="101708" x="31272163" y="23012400"/>
          <p14:tracePt t="101719" x="31272163" y="23104475"/>
          <p14:tracePt t="101730" x="31272163" y="23134638"/>
          <p14:tracePt t="101732" x="31272163" y="23194963"/>
          <p14:tracePt t="101752" x="31242000" y="23225125"/>
          <p14:tracePt t="101854" x="31242000" y="23287038"/>
          <p14:tracePt t="101865" x="31181675" y="23317200"/>
          <p14:tracePt t="101877" x="31149925" y="23317200"/>
          <p14:tracePt t="101887" x="31089600" y="23317200"/>
          <p14:tracePt t="101899" x="30997525" y="23377525"/>
          <p14:tracePt t="101910" x="30997525" y="23409275"/>
          <p14:tracePt t="101921" x="30907038" y="23409275"/>
          <p14:tracePt t="101932" x="30692725" y="23409275"/>
          <p14:tracePt t="101944" x="30510163" y="23409275"/>
          <p14:tracePt t="101955" x="30175200" y="23469600"/>
          <p14:tracePt t="101968" x="29962475" y="23469600"/>
          <p14:tracePt t="101978" x="29810075" y="23409275"/>
          <p14:tracePt t="101990" x="29595763" y="23409275"/>
          <p14:tracePt t="101990" x="29352875" y="23409275"/>
          <p14:tracePt t="102001" x="29168725" y="23377525"/>
          <p14:tracePt t="102013" x="28803600" y="23317200"/>
          <p14:tracePt t="102023" x="28590875" y="23317200"/>
          <p14:tracePt t="102034" x="28498800" y="23287038"/>
          <p14:tracePt t="102046" x="28224163" y="23225125"/>
          <p14:tracePt t="102057" x="28163838" y="23225125"/>
          <p14:tracePt t="102079" x="28133675" y="23225125"/>
          <p14:tracePt t="102371" x="28163838" y="23225125"/>
          <p14:tracePt t="102382" x="28163838" y="23194963"/>
          <p14:tracePt t="102383" x="28224163" y="23194963"/>
          <p14:tracePt t="102394" x="28254325" y="23194963"/>
          <p14:tracePt t="102405" x="28316238" y="23194963"/>
          <p14:tracePt t="102417" x="28438475" y="23194963"/>
          <p14:tracePt t="102417" x="28498800" y="23194963"/>
          <p14:tracePt t="102428" x="28621038" y="23194963"/>
          <p14:tracePt t="102439" x="28681363" y="23194963"/>
          <p14:tracePt t="102440" x="28711525" y="23194963"/>
          <p14:tracePt t="102451" x="28773438" y="23194963"/>
          <p14:tracePt t="102462" x="28773438" y="23225125"/>
          <p14:tracePt t="102473" x="28803600" y="23225125"/>
          <p14:tracePt t="103980" x="28773438" y="23225125"/>
          <p14:tracePt t="104441" x="28803600" y="23225125"/>
          <p14:tracePt t="104464" x="28803600" y="23194963"/>
          <p14:tracePt t="104475" x="28863925" y="23194963"/>
          <p14:tracePt t="104497" x="28863925" y="23134638"/>
          <p14:tracePt t="104509" x="28895675" y="23134638"/>
          <p14:tracePt t="104531" x="28956000" y="23134638"/>
          <p14:tracePt t="104543" x="28956000" y="23104475"/>
          <p14:tracePt t="104824" x="28956000" y="23042563"/>
          <p14:tracePt t="104824" x="28956000" y="23012400"/>
          <p14:tracePt t="104857" x="28956000" y="22952075"/>
          <p14:tracePt t="104869" x="28986163" y="22860000"/>
          <p14:tracePt t="104892" x="28986163" y="22767925"/>
          <p14:tracePt t="104915" x="28986163" y="22677438"/>
          <p14:tracePt t="104926" x="28986163" y="22555200"/>
          <p14:tracePt t="104936" x="28986163" y="22494875"/>
          <p14:tracePt t="104948" x="28986163" y="22402800"/>
          <p14:tracePt t="104959" x="28986163" y="22372638"/>
          <p14:tracePt t="104970" x="28986163" y="22310725"/>
          <p14:tracePt t="104970" x="28986163" y="22280563"/>
          <p14:tracePt t="104992" x="28986163" y="22220238"/>
          <p14:tracePt t="105004" x="28986163" y="22190075"/>
          <p14:tracePt t="105016" x="28986163" y="22128163"/>
          <p14:tracePt t="105028" x="28986163" y="22098000"/>
          <p14:tracePt t="105038" x="28986163" y="22037675"/>
          <p14:tracePt t="105050" x="28986163" y="21945600"/>
          <p14:tracePt t="105061" x="28986163" y="21823363"/>
          <p14:tracePt t="105072" x="28986163" y="21763038"/>
          <p14:tracePt t="105083" x="28986163" y="21732875"/>
          <p14:tracePt t="105094" x="28986163" y="21670963"/>
          <p14:tracePt t="105105" x="28986163" y="21640800"/>
          <p14:tracePt t="105116" x="28956000" y="21548725"/>
          <p14:tracePt t="105128" x="28956000" y="21458238"/>
          <p14:tracePt t="105140" x="28956000" y="21396325"/>
          <p14:tracePt t="105150" x="28895675" y="21366163"/>
          <p14:tracePt t="105162" x="28895675" y="21305838"/>
          <p14:tracePt t="105173" x="28895675" y="21275675"/>
          <p14:tracePt t="105184" x="28895675" y="21213763"/>
          <p14:tracePt t="105195" x="28863925" y="21183600"/>
          <p14:tracePt t="105218" x="28863925" y="21091525"/>
          <p14:tracePt t="105240" x="28863925" y="21031200"/>
          <p14:tracePt t="105285" x="28863925" y="21001038"/>
          <p14:tracePt t="105364" x="28863925" y="20939125"/>
          <p14:tracePt t="105746" x="28803600" y="20939125"/>
          <p14:tracePt t="105825" x="28773438" y="20939125"/>
          <p14:tracePt t="105848" x="28711525" y="20939125"/>
          <p14:tracePt t="105870" x="28681363" y="20908963"/>
          <p14:tracePt t="105892" x="28621038" y="20908963"/>
          <p14:tracePt t="105904" x="28590875" y="20908963"/>
          <p14:tracePt t="105915" x="28528963" y="20908963"/>
          <p14:tracePt t="105927" x="28498800" y="20908963"/>
          <p14:tracePt t="105938" x="28438475" y="20848638"/>
          <p14:tracePt t="105950" x="28346400" y="20848638"/>
          <p14:tracePt t="105960" x="28316238" y="20848638"/>
          <p14:tracePt t="105960" x="28254325" y="20848638"/>
          <p14:tracePt t="105972" x="28133675" y="20818475"/>
          <p14:tracePt t="105984" x="28041600" y="20818475"/>
          <p14:tracePt t="106000" x="27797125" y="20756563"/>
          <p14:tracePt t="106005" x="27676475" y="20756563"/>
          <p14:tracePt t="106018" x="27401838" y="20726400"/>
          <p14:tracePt t="106030" x="27309763" y="20726400"/>
          <p14:tracePt t="106040" x="27127200" y="20666075"/>
          <p14:tracePt t="106050" x="26974800" y="20666075"/>
          <p14:tracePt t="106062" x="26882725" y="20634325"/>
          <p14:tracePt t="106073" x="26852563" y="20634325"/>
          <p14:tracePt t="106074" x="26792238" y="20634325"/>
          <p14:tracePt t="106084" x="26700163" y="20574000"/>
          <p14:tracePt t="106107" x="26670000" y="20574000"/>
          <p14:tracePt t="106107" x="26609675" y="20574000"/>
          <p14:tracePt t="106118" x="26609675" y="20543838"/>
          <p14:tracePt t="106129" x="26577925" y="20543838"/>
          <p14:tracePt t="106163" x="26517600" y="20543838"/>
          <p14:tracePt t="106219" x="26487438" y="20543838"/>
          <p14:tracePt t="106230" x="26487438" y="20481925"/>
          <p14:tracePt t="106241" x="26425525" y="20481925"/>
          <p14:tracePt t="106264" x="26395363" y="20481925"/>
          <p14:tracePt t="106286" x="26304875" y="20451763"/>
          <p14:tracePt t="106308" x="26242963" y="20451763"/>
          <p14:tracePt t="106311" x="26212800" y="20451763"/>
          <p14:tracePt t="106321" x="26212800" y="20391438"/>
          <p14:tracePt t="106331" x="26152475" y="20391438"/>
          <p14:tracePt t="106343" x="26120725" y="20391438"/>
          <p14:tracePt t="106365" x="26060400" y="20391438"/>
          <p14:tracePt t="106376" x="26060400" y="20361275"/>
          <p14:tracePt t="106388" x="26030238" y="20361275"/>
          <p14:tracePt t="106511" x="26030238" y="20299363"/>
          <p14:tracePt t="106523" x="25968325" y="20299363"/>
          <p14:tracePt t="106579" x="25938163" y="20269200"/>
          <p14:tracePt t="106635" x="25877838" y="20269200"/>
          <p14:tracePt t="106669" x="25847675" y="20269200"/>
          <p14:tracePt t="106680" x="25785763" y="20269200"/>
          <p14:tracePt t="106703" x="25755600" y="20269200"/>
          <p14:tracePt t="106714" x="25695275" y="20269200"/>
          <p14:tracePt t="106725" x="25663525" y="20269200"/>
          <p14:tracePt t="106725" x="25603200" y="20269200"/>
          <p14:tracePt t="106748" x="25573038" y="20269200"/>
          <p14:tracePt t="106760" x="25511125" y="20269200"/>
          <p14:tracePt t="106770" x="25480963" y="20269200"/>
          <p14:tracePt t="106782" x="25420638" y="20269200"/>
          <p14:tracePt t="106827" x="25390475" y="20269200"/>
          <p14:tracePt t="107074" x="25328563" y="20269200"/>
          <p14:tracePt t="107074" x="25298400" y="20299363"/>
          <p14:tracePt t="107096" x="25238075" y="20299363"/>
          <p14:tracePt t="107108" x="25206325" y="20299363"/>
          <p14:tracePt t="107152" x="25146000" y="20299363"/>
          <p14:tracePt t="108930" x="25146000" y="20269200"/>
          <p14:tracePt t="108964" x="25206325" y="20269200"/>
          <p14:tracePt t="110426" x="25206325" y="20299363"/>
          <p14:tracePt t="110437" x="25238075" y="20299363"/>
          <p14:tracePt t="113204" x="25298400" y="20299363"/>
          <p14:tracePt t="113217" x="25328563" y="20361275"/>
          <p14:tracePt t="113229" x="25390475" y="20361275"/>
          <p14:tracePt t="113240" x="25420638" y="20361275"/>
          <p14:tracePt t="113262" x="25480963" y="20361275"/>
          <p14:tracePt t="113452" x="25420638" y="20361275"/>
          <p14:tracePt t="113486" x="25390475" y="20361275"/>
          <p14:tracePt t="115478" x="25420638" y="20361275"/>
          <p14:tracePt t="115624" x="25480963" y="20361275"/>
          <p14:tracePt t="115692" x="25511125" y="20361275"/>
          <p14:tracePt t="115714" x="25573038" y="20361275"/>
          <p14:tracePt t="115736" x="25603200" y="20361275"/>
          <p14:tracePt t="115758" x="25663525" y="20361275"/>
          <p14:tracePt t="115770" x="25755600" y="20361275"/>
          <p14:tracePt t="115781" x="25785763" y="20361275"/>
          <p14:tracePt t="115793" x="25847675" y="20361275"/>
          <p14:tracePt t="115804" x="25877838" y="20361275"/>
          <p14:tracePt t="115815" x="25968325" y="20361275"/>
          <p14:tracePt t="115826" x="26060400" y="20361275"/>
          <p14:tracePt t="115837" x="26152475" y="20361275"/>
          <p14:tracePt t="115850" x="26212800" y="20361275"/>
          <p14:tracePt t="115860" x="26304875" y="20361275"/>
          <p14:tracePt t="115871" x="26395363" y="20361275"/>
          <p14:tracePt t="115872" x="26487438" y="20361275"/>
          <p14:tracePt t="115883" x="26609675" y="20361275"/>
          <p14:tracePt t="115894" x="26700163" y="20361275"/>
          <p14:tracePt t="115894" x="26852563" y="20391438"/>
          <p14:tracePt t="115906" x="26882725" y="20391438"/>
          <p14:tracePt t="115916" x="27035125" y="20391438"/>
          <p14:tracePt t="115927" x="27127200" y="20451763"/>
          <p14:tracePt t="115931" x="27219275" y="20451763"/>
          <p14:tracePt t="115944" x="27309763" y="20451763"/>
          <p14:tracePt t="115951" x="27401838" y="20451763"/>
          <p14:tracePt t="115962" x="27492325" y="20451763"/>
          <p14:tracePt t="115973" x="27524075" y="20451763"/>
          <p14:tracePt t="115984" x="27614563" y="20451763"/>
          <p14:tracePt t="115995" x="27676475" y="20481925"/>
          <p14:tracePt t="116006" x="27706638" y="20481925"/>
          <p14:tracePt t="116017" x="27797125" y="20481925"/>
          <p14:tracePt t="116018" x="27889200" y="20481925"/>
          <p14:tracePt t="116029" x="28041600" y="20481925"/>
          <p14:tracePt t="116040" x="28316238" y="20543838"/>
          <p14:tracePt t="116052" x="28498800" y="20543838"/>
          <p14:tracePt t="116063" x="28681363" y="20543838"/>
          <p14:tracePt t="116074" x="28895675" y="20543838"/>
          <p14:tracePt t="116074" x="29138563" y="20574000"/>
          <p14:tracePt t="116085" x="29352875" y="20574000"/>
          <p14:tracePt t="116096" x="29595763" y="20574000"/>
          <p14:tracePt t="116096" x="29810075" y="20574000"/>
          <p14:tracePt t="116107" x="30052963" y="20634325"/>
          <p14:tracePt t="116119" x="30267275" y="20666075"/>
          <p14:tracePt t="116130" x="30724475" y="20666075"/>
          <p14:tracePt t="116141" x="30876875" y="20726400"/>
          <p14:tracePt t="116152" x="31059438" y="20726400"/>
          <p14:tracePt t="116153" x="31181675" y="20756563"/>
          <p14:tracePt t="116164" x="31364238" y="20756563"/>
          <p14:tracePt t="116175" x="31516638" y="20756563"/>
          <p14:tracePt t="116186" x="31546800" y="20818475"/>
          <p14:tracePt t="116196" x="31699200" y="20818475"/>
          <p14:tracePt t="116199" x="31729363" y="20818475"/>
          <p14:tracePt t="116211" x="31791275" y="20818475"/>
          <p14:tracePt t="116220" x="31821438" y="20848638"/>
          <p14:tracePt t="116321" x="31881763" y="20848638"/>
          <p14:tracePt t="123477" x="31821438" y="20848638"/>
          <p14:tracePt t="123488" x="31729363" y="20848638"/>
          <p14:tracePt t="123499" x="31699200" y="20848638"/>
          <p14:tracePt t="123511" x="31638875" y="20848638"/>
          <p14:tracePt t="123578" x="31424563" y="20908963"/>
          <p14:tracePt t="123589" x="31059438" y="20939125"/>
          <p14:tracePt t="123602" x="30814963" y="21001038"/>
          <p14:tracePt t="123613" x="30540325" y="21001038"/>
          <p14:tracePt t="123623" x="30267275" y="21001038"/>
          <p14:tracePt t="123624" x="30083125" y="21001038"/>
          <p14:tracePt t="123634" x="29718000" y="21001038"/>
          <p14:tracePt t="123645" x="29048075" y="21001038"/>
          <p14:tracePt t="123657" x="28621038" y="21001038"/>
          <p14:tracePt t="123668" x="28224163" y="20939125"/>
          <p14:tracePt t="123679" x="27432000" y="20908963"/>
          <p14:tracePt t="123691" x="27066875" y="20848638"/>
          <p14:tracePt t="123701" x="26487438" y="20818475"/>
          <p14:tracePt t="123713" x="26212800" y="20818475"/>
          <p14:tracePt t="123724" x="25968325" y="20818475"/>
          <p14:tracePt t="123735" x="25785763" y="20818475"/>
          <p14:tracePt t="123738" x="25573038" y="20818475"/>
          <p14:tracePt t="123748" x="25420638" y="20818475"/>
          <p14:tracePt t="123761" x="25115838" y="20818475"/>
          <p14:tracePt t="123769" x="25023763" y="20818475"/>
          <p14:tracePt t="123781" x="24963438" y="20818475"/>
          <p14:tracePt t="123791" x="24933275" y="20818475"/>
          <p14:tracePt t="123792" x="24871363" y="20818475"/>
          <p14:tracePt t="123803" x="24841200" y="20818475"/>
          <p14:tracePt t="123848" x="24780875" y="20818475"/>
          <p14:tracePt t="123870" x="24658638" y="20818475"/>
          <p14:tracePt t="123870" x="24596725" y="20818475"/>
          <p14:tracePt t="123883" x="24476075" y="20818475"/>
          <p14:tracePt t="123894" x="24384000" y="20818475"/>
          <p14:tracePt t="123904" x="24231600" y="20818475"/>
          <p14:tracePt t="123916" x="24201438" y="20756563"/>
          <p14:tracePt t="123928" x="24139525" y="20756563"/>
          <p14:tracePt t="123960" x="24139525" y="20726400"/>
          <p14:tracePt t="124016" x="24139525" y="20666075"/>
          <p14:tracePt t="124061" x="24139525" y="20634325"/>
          <p14:tracePt t="124950" x="24201438" y="20543838"/>
          <p14:tracePt t="124962" x="24323675" y="20481925"/>
          <p14:tracePt t="124983" x="24414163" y="20451763"/>
          <p14:tracePt t="124986" x="24414163" y="20391438"/>
          <p14:tracePt t="125001" x="24506238" y="20361275"/>
          <p14:tracePt t="125012" x="24749125" y="20269200"/>
          <p14:tracePt t="125018" x="24933275" y="20208875"/>
          <p14:tracePt t="125032" x="25115838" y="20177125"/>
          <p14:tracePt t="125042" x="25603200" y="20116800"/>
          <p14:tracePt t="125052" x="25938163" y="20086638"/>
          <p14:tracePt t="125063" x="26670000" y="20086638"/>
          <p14:tracePt t="125074" x="27066875" y="20024725"/>
          <p14:tracePt t="125085" x="27584400" y="20024725"/>
          <p14:tracePt t="125096" x="28041600" y="20024725"/>
          <p14:tracePt t="125096" x="28406725" y="20024725"/>
          <p14:tracePt t="125107" x="28803600" y="20024725"/>
          <p14:tracePt t="125118" x="29535438" y="20024725"/>
          <p14:tracePt t="125130" x="29778325" y="20024725"/>
          <p14:tracePt t="125141" x="30052963" y="20024725"/>
          <p14:tracePt t="125152" x="30327600" y="20024725"/>
          <p14:tracePt t="125153" x="30510163" y="20024725"/>
          <p14:tracePt t="125164" x="30724475" y="19994563"/>
          <p14:tracePt t="125175" x="30967363" y="19994563"/>
          <p14:tracePt t="125175" x="31242000" y="19934238"/>
          <p14:tracePt t="125187" x="31454725" y="19904075"/>
          <p14:tracePt t="125198" x="31791275" y="19842163"/>
          <p14:tracePt t="125208" x="32064325" y="19812000"/>
          <p14:tracePt t="125209" x="32369125" y="19751675"/>
          <p14:tracePt t="125220" x="32705675" y="19719925"/>
          <p14:tracePt t="125232" x="33283525" y="19659600"/>
          <p14:tracePt t="125243" x="33467675" y="19659600"/>
          <p14:tracePt t="125254" x="33802638" y="19659600"/>
          <p14:tracePt t="125265" x="33985200" y="19629438"/>
          <p14:tracePt t="125265" x="34107438" y="19629438"/>
          <p14:tracePt t="125276" x="34259838" y="19629438"/>
          <p14:tracePt t="125287" x="34442400" y="19629438"/>
          <p14:tracePt t="125288" x="34624963" y="19567525"/>
          <p14:tracePt t="125299" x="34717038" y="19567525"/>
          <p14:tracePt t="125311" x="34807525" y="19537363"/>
          <p14:tracePt t="125321" x="34991675" y="19537363"/>
          <p14:tracePt t="125322" x="35082163" y="19477038"/>
          <p14:tracePt t="125340" x="35174238" y="19446875"/>
          <p14:tracePt t="125346" x="35296475" y="19446875"/>
          <p14:tracePt t="125356" x="35356800" y="19384963"/>
          <p14:tracePt t="125367" x="35386963" y="19384963"/>
          <p14:tracePt t="125378" x="35448875" y="19354800"/>
          <p14:tracePt t="125400" x="35479038" y="19354800"/>
          <p14:tracePt t="125422" x="35539363" y="19354800"/>
          <p14:tracePt t="125434" x="35569525" y="19354800"/>
          <p14:tracePt t="125446" x="35631438" y="19294475"/>
          <p14:tracePt t="125457" x="35753675" y="19262725"/>
          <p14:tracePt t="125467" x="35844163" y="19262725"/>
          <p14:tracePt t="125468" x="35996563" y="19202400"/>
          <p14:tracePt t="125480" x="36088638" y="19172238"/>
          <p14:tracePt t="125491" x="36363275" y="19110325"/>
          <p14:tracePt t="125502" x="36483925" y="19110325"/>
          <p14:tracePt t="125513" x="36636325" y="19080163"/>
          <p14:tracePt t="125524" x="36820475" y="18989675"/>
          <p14:tracePt t="125535" x="37003038" y="18927763"/>
          <p14:tracePt t="125546" x="37307838" y="18805525"/>
          <p14:tracePt t="125557" x="37490400" y="18715038"/>
          <p14:tracePt t="125568" x="37642800" y="18653125"/>
          <p14:tracePt t="125580" x="37917438" y="18562638"/>
          <p14:tracePt t="125591" x="38007925" y="18532475"/>
          <p14:tracePt t="125602" x="38192075" y="18470563"/>
          <p14:tracePt t="125613" x="38282563" y="18440400"/>
          <p14:tracePt t="125625" x="38312725" y="18380075"/>
          <p14:tracePt t="125636" x="38404800" y="18348325"/>
          <p14:tracePt t="125670" x="38465125" y="18288000"/>
          <p14:tracePt t="125692" x="38496875" y="18288000"/>
          <p14:tracePt t="125727" x="38557200" y="18257838"/>
          <p14:tracePt t="125760" x="38587363" y="18257838"/>
          <p14:tracePt t="125772" x="38649275" y="18195925"/>
          <p14:tracePt t="125805" x="38679438" y="18195925"/>
          <p14:tracePt t="125839" x="38739763" y="18195925"/>
          <p14:tracePt t="125851" x="38739763" y="18165763"/>
          <p14:tracePt t="126919" x="38769925" y="18165763"/>
          <p14:tracePt t="126952" x="38862000" y="18195925"/>
          <p14:tracePt t="126965" x="38922325" y="18195925"/>
          <p14:tracePt t="126997" x="38954075" y="18195925"/>
          <p14:tracePt t="127020" x="38954075" y="18257838"/>
          <p14:tracePt t="127032" x="39014400" y="18257838"/>
          <p14:tracePt t="127087" x="39044563" y="18257838"/>
          <p14:tracePt t="127144" x="39106475" y="18257838"/>
          <p14:tracePt t="128303" x="39044563" y="18257838"/>
          <p14:tracePt t="128314" x="39014400" y="18257838"/>
          <p14:tracePt t="128314" x="38954075" y="18257838"/>
          <p14:tracePt t="128336" x="38922325" y="18257838"/>
          <p14:tracePt t="128349" x="38862000" y="18257838"/>
          <p14:tracePt t="128359" x="38831838" y="18257838"/>
          <p14:tracePt t="128360" x="38769925" y="18257838"/>
          <p14:tracePt t="128370" x="38739763" y="18257838"/>
          <p14:tracePt t="128381" x="38679438" y="18288000"/>
          <p14:tracePt t="128394" x="38587363" y="18288000"/>
          <p14:tracePt t="128404" x="38465125" y="18288000"/>
          <p14:tracePt t="128416" x="38312725" y="18288000"/>
          <p14:tracePt t="128426" x="38192075" y="18348325"/>
          <p14:tracePt t="128438" x="38130163" y="18348325"/>
          <p14:tracePt t="128449" x="38039675" y="18348325"/>
          <p14:tracePt t="128449" x="37855525" y="18348325"/>
          <p14:tracePt t="128460" x="37765038" y="18348325"/>
          <p14:tracePt t="128471" x="37642800" y="18380075"/>
          <p14:tracePt t="128471" x="37490400" y="18380075"/>
          <p14:tracePt t="128484" x="37398325" y="18380075"/>
          <p14:tracePt t="128495" x="37277675" y="18380075"/>
          <p14:tracePt t="128505" x="37185600" y="18380075"/>
          <p14:tracePt t="128506" x="37093525" y="18380075"/>
          <p14:tracePt t="128516" x="37003038" y="18380075"/>
          <p14:tracePt t="128527" x="36910963" y="18380075"/>
          <p14:tracePt t="128528" x="36850638" y="18380075"/>
          <p14:tracePt t="128539" x="36820475" y="18380075"/>
          <p14:tracePt t="128550" x="36758563" y="18380075"/>
          <p14:tracePt t="128561" x="36728400" y="18380075"/>
          <p14:tracePt t="128595" x="36668075" y="18380075"/>
          <p14:tracePt t="128640" x="36636325" y="18440400"/>
          <p14:tracePt t="128673" x="36576000" y="18440400"/>
          <p14:tracePt t="128674" x="36483925" y="18440400"/>
          <p14:tracePt t="128696" x="36363275" y="18470563"/>
          <p14:tracePt t="128707" x="36118800" y="18470563"/>
          <p14:tracePt t="128719" x="35996563" y="18532475"/>
          <p14:tracePt t="128731" x="35661600" y="18532475"/>
          <p14:tracePt t="128741" x="35479038" y="18532475"/>
          <p14:tracePt t="128752" x="35082163" y="18562638"/>
          <p14:tracePt t="128764" x="34807525" y="18562638"/>
          <p14:tracePt t="128775" x="34534475" y="18562638"/>
          <p14:tracePt t="128786" x="33802638" y="18532475"/>
          <p14:tracePt t="128798" x="33435925" y="18440400"/>
          <p14:tracePt t="128809" x="32553275" y="18348325"/>
          <p14:tracePt t="128820" x="32156400" y="18257838"/>
          <p14:tracePt t="128831" x="31638875" y="18195925"/>
          <p14:tracePt t="128842" x="31242000" y="18165763"/>
          <p14:tracePt t="128843" x="30876875" y="18075275"/>
          <p14:tracePt t="128854" x="30510163" y="17983200"/>
          <p14:tracePt t="128867" x="29870400" y="17830800"/>
          <p14:tracePt t="128878" x="29535438" y="17738725"/>
          <p14:tracePt t="128888" x="29321125" y="17708563"/>
          <p14:tracePt t="128898" x="29138563" y="17618075"/>
          <p14:tracePt t="128906" x="28986163" y="17556163"/>
          <p14:tracePt t="128911" x="28895675" y="17526000"/>
          <p14:tracePt t="128923" x="28803600" y="17465675"/>
          <p14:tracePt t="128933" x="28773438" y="17465675"/>
          <p14:tracePt t="128933" x="28711525" y="17433925"/>
          <p14:tracePt t="128955" x="28681363" y="17373600"/>
          <p14:tracePt t="128955" x="28621038" y="17373600"/>
          <p14:tracePt t="128989" x="28590875" y="17373600"/>
          <p14:tracePt t="128989" x="28590875" y="17343438"/>
          <p14:tracePt t="129000" x="28528963" y="17343438"/>
          <p14:tracePt t="129022" x="28498800" y="17281525"/>
          <p14:tracePt t="129045" x="28438475" y="17251363"/>
          <p14:tracePt t="129057" x="28406725" y="17251363"/>
          <p14:tracePt t="129079" x="28346400" y="17251363"/>
          <p14:tracePt t="129091" x="28346400" y="17191038"/>
          <p14:tracePt t="129157" x="28316238" y="17191038"/>
          <p14:tracePt t="129192" x="28254325" y="17191038"/>
          <p14:tracePt t="129213" x="28163838" y="17160875"/>
          <p14:tracePt t="129216" x="28133675" y="17160875"/>
          <p14:tracePt t="129231" x="28071763" y="17160875"/>
          <p14:tracePt t="129238" x="28041600" y="17098963"/>
          <p14:tracePt t="129259" x="27981275" y="17098963"/>
          <p14:tracePt t="129270" x="27949525" y="17098963"/>
          <p14:tracePt t="129349" x="27889200" y="17160875"/>
          <p14:tracePt t="129382" x="27889200" y="17191038"/>
          <p14:tracePt t="129427" x="27889200" y="17373600"/>
          <p14:tracePt t="129686" x="27889200" y="17281525"/>
          <p14:tracePt t="129698" x="27889200" y="17251363"/>
          <p14:tracePt t="129720" x="27797125" y="17281525"/>
          <p14:tracePt t="129733" x="27766963" y="17343438"/>
          <p14:tracePt t="129745" x="27706638" y="17343438"/>
          <p14:tracePt t="129754" x="27676475" y="17343438"/>
          <p14:tracePt t="129754" x="27584400" y="17343438"/>
          <p14:tracePt t="129767" x="27524075" y="17343438"/>
          <p14:tracePt t="129777" x="27492325" y="17343438"/>
          <p14:tracePt t="129777" x="27432000" y="17343438"/>
          <p14:tracePt t="129788" x="27401838" y="17343438"/>
          <p14:tracePt t="129799" x="27309763" y="17343438"/>
          <p14:tracePt t="129817" x="27035125" y="17343438"/>
          <p14:tracePt t="129828" x="26944638" y="17343438"/>
          <p14:tracePt t="129834" x="26700163" y="17343438"/>
          <p14:tracePt t="129845" x="26609675" y="17343438"/>
          <p14:tracePt t="129856" x="26609675" y="17281525"/>
          <p14:tracePt t="129867" x="26577925" y="17281525"/>
          <p14:tracePt t="129889" x="26517600" y="17281525"/>
          <p14:tracePt t="130001" x="26487438" y="17281525"/>
          <p14:tracePt t="130035" x="26425525" y="17281525"/>
          <p14:tracePt t="130068" x="26395363" y="17281525"/>
          <p14:tracePt t="131002" x="26335038" y="17281525"/>
          <p14:tracePt t="131003" x="26304875" y="17281525"/>
          <p14:tracePt t="131025" x="26304875" y="17343438"/>
          <p14:tracePt t="131036" x="26242963" y="17343438"/>
          <p14:tracePt t="131059" x="26212800" y="17343438"/>
          <p14:tracePt t="131070" x="26152475" y="17343438"/>
          <p14:tracePt t="131082" x="26120725" y="17343438"/>
          <p14:tracePt t="131093" x="26060400" y="17343438"/>
          <p14:tracePt t="131104" x="26030238" y="17343438"/>
          <p14:tracePt t="131138" x="25968325" y="17343438"/>
          <p14:tracePt t="131194" x="25938163" y="17343438"/>
          <p14:tracePt t="131228" x="25877838" y="17343438"/>
          <p14:tracePt t="131250" x="25847675" y="17343438"/>
          <p14:tracePt t="131272" x="25785763" y="17343438"/>
          <p14:tracePt t="131284" x="25695275" y="17343438"/>
          <p14:tracePt t="131307" x="25663525" y="17343438"/>
          <p14:tracePt t="131340" x="25603200" y="17373600"/>
          <p14:tracePt t="131351" x="25573038" y="17373600"/>
          <p14:tracePt t="131385" x="25511125" y="17373600"/>
          <p14:tracePt t="131407" x="25480963" y="17373600"/>
          <p14:tracePt t="131464" x="25420638" y="17373600"/>
          <p14:tracePt t="132071" x="25390475" y="17373600"/>
          <p14:tracePt t="132105" x="25328563" y="17373600"/>
          <p14:tracePt t="132105" x="25298400" y="17373600"/>
          <p14:tracePt t="132127" x="25238075" y="17373600"/>
          <p14:tracePt t="132150" x="25206325" y="17373600"/>
          <p14:tracePt t="132195" x="25146000" y="17433925"/>
          <p14:tracePt t="132197" x="25146000" y="17465675"/>
          <p14:tracePt t="132217" x="25115838" y="17526000"/>
          <p14:tracePt t="132218" x="25115838" y="17556163"/>
          <p14:tracePt t="132251" x="25053925" y="17648238"/>
          <p14:tracePt t="132251" x="25053925" y="17708563"/>
          <p14:tracePt t="132273" x="25023763" y="17830800"/>
          <p14:tracePt t="132274" x="25023763" y="17891125"/>
          <p14:tracePt t="132285" x="25023763" y="17922875"/>
          <p14:tracePt t="132296" x="25023763" y="17983200"/>
          <p14:tracePt t="132308" x="25023763" y="18165763"/>
          <p14:tracePt t="132319" x="25023763" y="18257838"/>
          <p14:tracePt t="132332" x="24963438" y="18440400"/>
          <p14:tracePt t="132343" x="24933275" y="18532475"/>
          <p14:tracePt t="132353" x="24871363" y="18622963"/>
          <p14:tracePt t="132365" x="24841200" y="18745200"/>
          <p14:tracePt t="132376" x="24841200" y="18805525"/>
          <p14:tracePt t="132386" x="24780875" y="18837275"/>
          <p14:tracePt t="132387" x="24780875" y="18897600"/>
          <p14:tracePt t="132400" x="24749125" y="18897600"/>
          <p14:tracePt t="132577" x="24688800" y="18897600"/>
          <p14:tracePt t="132679" x="24688800" y="18927763"/>
          <p14:tracePt t="132690" x="24658638" y="18989675"/>
          <p14:tracePt t="132701" x="24658638" y="19019838"/>
          <p14:tracePt t="132713" x="24596725" y="19080163"/>
          <p14:tracePt t="132735" x="24596725" y="19110325"/>
          <p14:tracePt t="132737" x="24596725" y="19172238"/>
          <p14:tracePt t="132751" x="24566563" y="19172238"/>
          <p14:tracePt t="132780" x="24566563" y="19202400"/>
          <p14:tracePt t="134321" x="24596725" y="19110325"/>
          <p14:tracePt t="134333" x="24596725" y="19080163"/>
          <p14:tracePt t="134344" x="24658638" y="19019838"/>
          <p14:tracePt t="134355" x="24658638" y="18989675"/>
          <p14:tracePt t="134356" x="24658638" y="18927763"/>
          <p14:tracePt t="134367" x="24658638" y="18837275"/>
          <p14:tracePt t="134378" x="24658638" y="18745200"/>
          <p14:tracePt t="134389" x="24658638" y="18622963"/>
          <p14:tracePt t="134400" x="24658638" y="18562638"/>
          <p14:tracePt t="134411" x="24658638" y="18470563"/>
          <p14:tracePt t="134411" x="24596725" y="18380075"/>
          <p14:tracePt t="134424" x="24596725" y="18348325"/>
          <p14:tracePt t="134434" x="24596725" y="18195925"/>
          <p14:tracePt t="134445" x="24566563" y="18075275"/>
          <p14:tracePt t="134457" x="24566563" y="17983200"/>
          <p14:tracePt t="134467" x="24476075" y="17800638"/>
          <p14:tracePt t="134490" x="24476075" y="17648238"/>
          <p14:tracePt t="134501" x="24476075" y="17618075"/>
          <p14:tracePt t="134512" x="24414163" y="17618075"/>
          <p14:tracePt t="134523" x="24414163" y="17526000"/>
          <p14:tracePt t="134546" x="24414163" y="17433925"/>
          <p14:tracePt t="134580" x="24414163" y="17373600"/>
          <p14:tracePt t="134602" x="24414163" y="17343438"/>
          <p14:tracePt t="134636" x="24414163" y="17281525"/>
          <p14:tracePt t="134648" x="24384000" y="17281525"/>
          <p14:tracePt t="134681" x="24384000" y="17251363"/>
          <p14:tracePt t="134738" x="24384000" y="17191038"/>
          <p14:tracePt t="134750" x="24384000" y="17160875"/>
          <p14:tracePt t="134783" x="24323675" y="17098963"/>
          <p14:tracePt t="134816" x="24323675" y="17068800"/>
          <p14:tracePt t="134828" x="24323675" y="17008475"/>
          <p14:tracePt t="134884" x="24323675" y="16976725"/>
          <p14:tracePt t="139215" x="24384000" y="16976725"/>
          <p14:tracePt t="139238" x="24384000" y="16916400"/>
          <p14:tracePt t="139294" x="24414163" y="16916400"/>
          <p14:tracePt t="139473" x="24476075" y="16916400"/>
          <p14:tracePt t="139485" x="24506238" y="16886238"/>
          <p14:tracePt t="139497" x="24596725" y="16886238"/>
          <p14:tracePt t="139508" x="24688800" y="16886238"/>
          <p14:tracePt t="139518" x="24841200" y="16824325"/>
          <p14:tracePt t="139519" x="24963438" y="16824325"/>
          <p14:tracePt t="139530" x="25115838" y="16824325"/>
          <p14:tracePt t="139541" x="25298400" y="16824325"/>
          <p14:tracePt t="139541" x="25480963" y="16824325"/>
          <p14:tracePt t="139553" x="25603200" y="16824325"/>
          <p14:tracePt t="139564" x="25755600" y="16824325"/>
          <p14:tracePt t="139575" x="25877838" y="16824325"/>
          <p14:tracePt t="139586" x="25938163" y="16824325"/>
          <p14:tracePt t="139620" x="25968325" y="16824325"/>
          <p14:tracePt t="139709" x="25938163" y="16824325"/>
          <p14:tracePt t="139732" x="25877838" y="16886238"/>
          <p14:tracePt t="139744" x="25785763" y="16886238"/>
          <p14:tracePt t="139756" x="25755600" y="16886238"/>
          <p14:tracePt t="139767" x="25695275" y="16886238"/>
          <p14:tracePt t="139778" x="25511125" y="16886238"/>
          <p14:tracePt t="139789" x="25480963" y="16886238"/>
          <p14:tracePt t="139800" x="25238075" y="16824325"/>
          <p14:tracePt t="139822" x="25115838" y="16824325"/>
          <p14:tracePt t="139834" x="24871363" y="16824325"/>
          <p14:tracePt t="139846" x="24780875" y="16794163"/>
          <p14:tracePt t="139857" x="24749125" y="16794163"/>
          <p14:tracePt t="139867" x="24688800" y="16794163"/>
          <p14:tracePt t="139868" x="24658638" y="16794163"/>
          <p14:tracePt t="139879" x="24596725" y="16733838"/>
          <p14:tracePt t="139912" x="24566563" y="16733838"/>
          <p14:tracePt t="140092" x="24596725" y="16703675"/>
          <p14:tracePt t="140115" x="24658638" y="16703675"/>
          <p14:tracePt t="140126" x="24841200" y="16703675"/>
          <p14:tracePt t="140138" x="24963438" y="16703675"/>
          <p14:tracePt t="140149" x="25053925" y="16703675"/>
          <p14:tracePt t="140160" x="25238075" y="16703675"/>
          <p14:tracePt t="140171" x="25420638" y="16703675"/>
          <p14:tracePt t="140172" x="25511125" y="16703675"/>
          <p14:tracePt t="140184" x="25695275" y="16733838"/>
          <p14:tracePt t="140196" x="25938163" y="16794163"/>
          <p14:tracePt t="140197" x="26152475" y="16824325"/>
          <p14:tracePt t="140211" x="26395363" y="16916400"/>
          <p14:tracePt t="140217" x="26609675" y="16976725"/>
          <p14:tracePt t="140229" x="27127200" y="17160875"/>
          <p14:tracePt t="140239" x="27492325" y="17251363"/>
          <p14:tracePt t="140251" x="28163838" y="17526000"/>
          <p14:tracePt t="140261" x="28498800" y="17618075"/>
          <p14:tracePt t="140272" x="28863925" y="17738725"/>
          <p14:tracePt t="140283" x="29443363" y="18013363"/>
          <p14:tracePt t="140295" x="29810075" y="18165763"/>
          <p14:tracePt t="140307" x="30327600" y="18380075"/>
          <p14:tracePt t="140318" x="30602238" y="18532475"/>
          <p14:tracePt t="140329" x="30814963" y="18622963"/>
          <p14:tracePt t="140340" x="31059438" y="18715038"/>
          <p14:tracePt t="140340" x="31272163" y="18805525"/>
          <p14:tracePt t="140351" x="31516638" y="18837275"/>
          <p14:tracePt t="140362" x="31791275" y="18927763"/>
          <p14:tracePt t="140373" x="32431038" y="19019838"/>
          <p14:tracePt t="140385" x="32735838" y="19110325"/>
          <p14:tracePt t="140396" x="33620075" y="19294475"/>
          <p14:tracePt t="140407" x="34015363" y="19446875"/>
          <p14:tracePt t="140418" x="34382075" y="19567525"/>
          <p14:tracePt t="140430" x="34717038" y="19719925"/>
          <p14:tracePt t="140441" x="34839275" y="19812000"/>
          <p14:tracePt t="140452" x="34991675" y="19842163"/>
          <p14:tracePt t="140464" x="35021838" y="19904075"/>
          <p14:tracePt t="140486" x="35082163" y="19934238"/>
          <p14:tracePt t="140497" x="35082163" y="19994563"/>
          <p14:tracePt t="140510" x="35112325" y="20086638"/>
          <p14:tracePt t="140520" x="35174238" y="20177125"/>
          <p14:tracePt t="140532" x="35174238" y="20208875"/>
          <p14:tracePt t="140543" x="35204400" y="20361275"/>
          <p14:tracePt t="140544" x="35296475" y="20451763"/>
          <p14:tracePt t="140554" x="35296475" y="20481925"/>
          <p14:tracePt t="140565" x="35356800" y="20574000"/>
          <p14:tracePt t="140565" x="35386963" y="20634325"/>
          <p14:tracePt t="140578" x="35386963" y="20666075"/>
          <p14:tracePt t="140588" x="35386963" y="20726400"/>
          <p14:tracePt t="140599" x="35448875" y="20756563"/>
          <p14:tracePt t="140655" x="35448875" y="20818475"/>
          <p14:tracePt t="140880" x="35356800" y="20818475"/>
          <p14:tracePt t="140902" x="35204400" y="20818475"/>
          <p14:tracePt t="140902" x="35112325" y="20818475"/>
          <p14:tracePt t="140914" x="34991675" y="20818475"/>
          <p14:tracePt t="140936" x="34807525" y="20818475"/>
          <p14:tracePt t="140936" x="34564638" y="20818475"/>
          <p14:tracePt t="140948" x="34197925" y="20818475"/>
          <p14:tracePt t="140958" x="33985200" y="20756563"/>
          <p14:tracePt t="140970" x="33467675" y="20756563"/>
          <p14:tracePt t="140982" x="33253363" y="20756563"/>
          <p14:tracePt t="140993" x="32826325" y="20726400"/>
          <p14:tracePt t="141004" x="32705675" y="20726400"/>
          <p14:tracePt t="141015" x="32521525" y="20666075"/>
          <p14:tracePt t="141026" x="32431038" y="20666075"/>
          <p14:tracePt t="141027" x="32338963" y="20666075"/>
          <p14:tracePt t="141038" x="32248475" y="20666075"/>
          <p14:tracePt t="141048" x="32186563" y="20666075"/>
          <p14:tracePt t="141067" x="32156400" y="20666075"/>
          <p14:tracePt t="141083" x="32096075" y="20726400"/>
          <p14:tracePt t="141645" x="32156400" y="20634325"/>
          <p14:tracePt t="141645" x="32248475" y="20543838"/>
          <p14:tracePt t="141657" x="32248475" y="20481925"/>
          <p14:tracePt t="141668" x="32278638" y="20391438"/>
          <p14:tracePt t="141680" x="32461200" y="20269200"/>
          <p14:tracePt t="141691" x="32553275" y="20116800"/>
          <p14:tracePt t="141701" x="32735838" y="20024725"/>
          <p14:tracePt t="141702" x="32826325" y="19934238"/>
          <p14:tracePt t="141713" x="32918400" y="19842163"/>
          <p14:tracePt t="141724" x="33100963" y="19719925"/>
          <p14:tracePt t="141735" x="33253363" y="19659600"/>
          <p14:tracePt t="141735" x="33435925" y="19567525"/>
          <p14:tracePt t="141746" x="33528000" y="19477038"/>
          <p14:tracePt t="141757" x="33650238" y="19384963"/>
          <p14:tracePt t="141758" x="33832800" y="19294475"/>
          <p14:tracePt t="141769" x="33985200" y="19172238"/>
          <p14:tracePt t="141780" x="34167763" y="19080163"/>
          <p14:tracePt t="141791" x="34259838" y="19019838"/>
          <p14:tracePt t="141791" x="34442400" y="18897600"/>
          <p14:tracePt t="141803" x="34624963" y="18805525"/>
          <p14:tracePt t="141814" x="34747200" y="18715038"/>
          <p14:tracePt t="141814" x="34899600" y="18653125"/>
          <p14:tracePt t="141825" x="35021838" y="18562638"/>
          <p14:tracePt t="141836" x="35112325" y="18532475"/>
          <p14:tracePt t="141847" x="35264725" y="18470563"/>
          <p14:tracePt t="141848" x="35386963" y="18440400"/>
          <p14:tracePt t="141859" x="35479038" y="18380075"/>
          <p14:tracePt t="141870" x="35844163" y="18288000"/>
          <p14:tracePt t="141881" x="35996563" y="18257838"/>
          <p14:tracePt t="141893" x="36179125" y="18195925"/>
          <p14:tracePt t="141904" x="36453763" y="18195925"/>
          <p14:tracePt t="141904" x="36576000" y="18165763"/>
          <p14:tracePt t="141915" x="36728400" y="18165763"/>
          <p14:tracePt t="141926" x="36941125" y="18165763"/>
          <p14:tracePt t="141927" x="37125275" y="18165763"/>
          <p14:tracePt t="141938" x="37277675" y="18165763"/>
          <p14:tracePt t="141960" x="37490400" y="18165763"/>
          <p14:tracePt t="141960" x="37642800" y="18165763"/>
          <p14:tracePt t="141971" x="37825363" y="18165763"/>
          <p14:tracePt t="141972" x="37917438" y="18165763"/>
          <p14:tracePt t="141990" x="38100000" y="18165763"/>
          <p14:tracePt t="141995" x="38130163" y="18165763"/>
          <p14:tracePt t="142016" x="38192075" y="18165763"/>
          <p14:tracePt t="142028" x="38222238" y="18165763"/>
          <p14:tracePt t="142162" x="38282563" y="18165763"/>
          <p14:tracePt t="142207" x="38312725" y="18165763"/>
          <p14:tracePt t="142219" x="38465125" y="18165763"/>
          <p14:tracePt t="142230" x="38496875" y="18165763"/>
          <p14:tracePt t="142241" x="38587363" y="18165763"/>
          <p14:tracePt t="142252" x="38739763" y="18165763"/>
          <p14:tracePt t="142274" x="38831838" y="18165763"/>
          <p14:tracePt t="142277" x="38954075" y="18165763"/>
          <p14:tracePt t="142287" x="38954075" y="18105438"/>
          <p14:tracePt t="142298" x="39014400" y="18105438"/>
          <p14:tracePt t="142308" x="39106475" y="18105438"/>
          <p14:tracePt t="142320" x="39196963" y="18105438"/>
          <p14:tracePt t="142320" x="39227125" y="18105438"/>
          <p14:tracePt t="142332" x="39289038" y="18105438"/>
          <p14:tracePt t="142354" x="39319200" y="18105438"/>
          <p14:tracePt t="144390" x="39319200" y="18165763"/>
          <p14:tracePt t="147045" x="39289038" y="18165763"/>
          <p14:tracePt t="147079" x="39227125" y="18165763"/>
          <p14:tracePt t="147101" x="39227125" y="18105438"/>
          <p14:tracePt t="147102" x="39196963" y="18105438"/>
          <p14:tracePt t="147123" x="39136638" y="18105438"/>
          <p14:tracePt t="147146" x="39106475" y="18105438"/>
          <p14:tracePt t="147158" x="39044563" y="18105438"/>
          <p14:tracePt t="147169" x="38922325" y="18105438"/>
          <p14:tracePt t="147181" x="38587363" y="18105438"/>
          <p14:tracePt t="147191" x="38404800" y="18105438"/>
          <p14:tracePt t="147203" x="38130163" y="18165763"/>
          <p14:tracePt t="147216" x="37460238" y="18195925"/>
          <p14:tracePt t="147228" x="37093525" y="18257838"/>
          <p14:tracePt t="147236" x="36668075" y="18257838"/>
          <p14:tracePt t="147237" x="36363275" y="18348325"/>
          <p14:tracePt t="147251" x="35996563" y="18348325"/>
          <p14:tracePt t="147260" x="35539363" y="18380075"/>
          <p14:tracePt t="147270" x="34747200" y="18470563"/>
          <p14:tracePt t="147281" x="34382075" y="18532475"/>
          <p14:tracePt t="147292" x="33650238" y="18745200"/>
          <p14:tracePt t="147303" x="33435925" y="18837275"/>
          <p14:tracePt t="147315" x="33100963" y="18989675"/>
          <p14:tracePt t="147326" x="32826325" y="19080163"/>
          <p14:tracePt t="147327" x="32643763" y="19172238"/>
          <p14:tracePt t="147337" x="32431038" y="19262725"/>
          <p14:tracePt t="147349" x="31973838" y="19477038"/>
          <p14:tracePt t="147360" x="31791275" y="19567525"/>
          <p14:tracePt t="147371" x="31546800" y="19659600"/>
          <p14:tracePt t="147382" x="31424563" y="19751675"/>
          <p14:tracePt t="147390" x="31272163" y="19812000"/>
          <p14:tracePt t="147396" x="31181675" y="19904075"/>
          <p14:tracePt t="147406" x="31089600" y="19934238"/>
          <p14:tracePt t="147406" x="31059438" y="19994563"/>
          <p14:tracePt t="147416" x="30997525" y="20024725"/>
          <p14:tracePt t="147439" x="30967363" y="20116800"/>
          <p14:tracePt t="147439" x="30907038" y="20116800"/>
          <p14:tracePt t="147461" x="30907038" y="20177125"/>
          <p14:tracePt t="147461" x="30876875" y="20177125"/>
          <p14:tracePt t="147484" x="30876875" y="20208875"/>
          <p14:tracePt t="147495" x="30876875" y="20269200"/>
          <p14:tracePt t="147506" x="30814963" y="20269200"/>
          <p14:tracePt t="147518" x="30784800" y="20361275"/>
          <p14:tracePt t="147530" x="30784800" y="20391438"/>
          <p14:tracePt t="147540" x="30724475" y="20481925"/>
          <p14:tracePt t="147552" x="30692725" y="20634325"/>
          <p14:tracePt t="147564" x="30632400" y="20666075"/>
          <p14:tracePt t="147575" x="30602238" y="20726400"/>
          <p14:tracePt t="147585" x="30510163" y="20848638"/>
          <p14:tracePt t="147597" x="30419675" y="20939125"/>
          <p14:tracePt t="147607" x="30327600" y="21031200"/>
          <p14:tracePt t="147608" x="30235525" y="21123275"/>
          <p14:tracePt t="147619" x="30083125" y="21213763"/>
          <p14:tracePt t="147630" x="30052963" y="21275675"/>
          <p14:tracePt t="147641" x="29900563" y="21366163"/>
          <p14:tracePt t="147641" x="29810075" y="21458238"/>
          <p14:tracePt t="147653" x="29687838" y="21548725"/>
          <p14:tracePt t="147663" x="29535438" y="21670963"/>
          <p14:tracePt t="147666" x="29443363" y="21732875"/>
          <p14:tracePt t="147679" x="29321125" y="21823363"/>
          <p14:tracePt t="147686" x="29321125" y="21853525"/>
          <p14:tracePt t="147697" x="29168725" y="21915438"/>
          <p14:tracePt t="147698" x="29138563" y="21915438"/>
          <p14:tracePt t="147709" x="29078238" y="21945600"/>
          <p14:tracePt t="147720" x="28986163" y="22005925"/>
          <p14:tracePt t="147720" x="28956000" y="22005925"/>
          <p14:tracePt t="147731" x="28895675" y="22037675"/>
          <p14:tracePt t="147753" x="28863925" y="22037675"/>
          <p14:tracePt t="147761" x="28863925" y="22098000"/>
          <p14:tracePt t="147776" x="28803600" y="22098000"/>
          <p14:tracePt t="149902" x="28773438" y="22128163"/>
          <p14:tracePt t="149925" x="28711525" y="22128163"/>
          <p14:tracePt t="149936" x="28621038" y="22128163"/>
          <p14:tracePt t="149936" x="28528963" y="22128163"/>
          <p14:tracePt t="149947" x="28438475" y="22190075"/>
          <p14:tracePt t="149959" x="28254325" y="22190075"/>
          <p14:tracePt t="149970" x="28133675" y="22190075"/>
          <p14:tracePt t="149982" x="27981275" y="22190075"/>
          <p14:tracePt t="149993" x="27706638" y="22190075"/>
          <p14:tracePt t="150004" x="27614563" y="22190075"/>
          <p14:tracePt t="150015" x="27524075" y="22190075"/>
          <p14:tracePt t="150027" x="27432000" y="22190075"/>
          <p14:tracePt t="150027" x="27309763" y="22190075"/>
          <p14:tracePt t="150038" x="27249438" y="22190075"/>
          <p14:tracePt t="150049" x="27066875" y="22190075"/>
          <p14:tracePt t="150061" x="27035125" y="22190075"/>
          <p14:tracePt t="150072" x="26974800" y="22190075"/>
          <p14:tracePt t="150083" x="26852563" y="22190075"/>
          <p14:tracePt t="150094" x="26792238" y="22190075"/>
          <p14:tracePt t="150106" x="26762075" y="22190075"/>
          <p14:tracePt t="150106" x="26700163" y="22190075"/>
          <p14:tracePt t="150128" x="26670000" y="22190075"/>
          <p14:tracePt t="150161" x="26609675" y="22190075"/>
          <p14:tracePt t="150251" x="26577925" y="22190075"/>
          <p14:tracePt t="150296" x="26517600" y="22190075"/>
          <p14:tracePt t="150319" x="26487438" y="22190075"/>
          <p14:tracePt t="150363" x="26425525" y="22190075"/>
          <p14:tracePt t="150397" x="26425525" y="22128163"/>
          <p14:tracePt t="150487" x="26425525" y="22098000"/>
          <p14:tracePt t="150532" x="26395363" y="22098000"/>
          <p14:tracePt t="150588" x="26395363" y="22037675"/>
          <p14:tracePt t="150645" x="26395363" y="22005925"/>
          <p14:tracePt t="150656" x="26395363" y="21945600"/>
          <p14:tracePt t="150678" x="26395363" y="21915438"/>
          <p14:tracePt t="150701" x="26395363" y="21853525"/>
          <p14:tracePt t="150735" x="26395363" y="21823363"/>
          <p14:tracePt t="151039" x="26335038" y="21823363"/>
          <p14:tracePt t="151051" x="26304875" y="21823363"/>
          <p14:tracePt t="151084" x="26242963" y="21823363"/>
          <p14:tracePt t="151095" x="26212800" y="21823363"/>
          <p14:tracePt t="151128" x="26152475" y="21823363"/>
          <p14:tracePt t="151151" x="26120725" y="21823363"/>
          <p14:tracePt t="151163" x="26060400" y="21823363"/>
          <p14:tracePt t="151185" x="26060400" y="21763038"/>
          <p14:tracePt t="151264" x="26030238" y="21763038"/>
          <p14:tracePt t="151309" x="26030238" y="21732875"/>
          <p14:tracePt t="151376" x="25968325" y="21670963"/>
          <p14:tracePt t="151410" x="25938163" y="21670963"/>
          <p14:tracePt t="151465" x="25877838" y="21670963"/>
          <p14:tracePt t="151477" x="25847675" y="21670963"/>
          <p14:tracePt t="151500" x="25785763" y="21670963"/>
          <p14:tracePt t="151522" x="25755600" y="21670963"/>
          <p14:tracePt t="151545" x="25695275" y="21670963"/>
          <p14:tracePt t="151556" x="25663525" y="21670963"/>
          <p14:tracePt t="151568" x="25663525" y="21640800"/>
          <p14:tracePt t="151579" x="25511125" y="21640800"/>
          <p14:tracePt t="151590" x="25480963" y="21640800"/>
          <p14:tracePt t="151601" x="25420638" y="21580475"/>
          <p14:tracePt t="151613" x="25328563" y="21580475"/>
          <p14:tracePt t="151624" x="25238075" y="21580475"/>
          <p14:tracePt t="151635" x="25146000" y="21548725"/>
          <p14:tracePt t="151648" x="25115838" y="21548725"/>
          <p14:tracePt t="151669" x="25053925" y="21548725"/>
          <p14:tracePt t="152107" x="25023763" y="21548725"/>
          <p14:tracePt t="152164" x="25023763" y="21488400"/>
          <p14:tracePt t="152220" x="25023763" y="21458238"/>
          <p14:tracePt t="152355" x="25023763" y="21396325"/>
          <p14:tracePt t="153604" x="24963438" y="21396325"/>
          <p14:tracePt t="153693" x="24963438" y="21458238"/>
          <p14:tracePt t="153806" x="24933275" y="21458238"/>
          <p14:tracePt t="153818" x="24933275" y="21488400"/>
          <p14:tracePt t="153851" x="24933275" y="21548725"/>
          <p14:tracePt t="153853" x="24933275" y="21580475"/>
          <p14:tracePt t="153873" x="24933275" y="21640800"/>
          <p14:tracePt t="153885" x="24933275" y="21670963"/>
          <p14:tracePt t="153896" x="24933275" y="21763038"/>
          <p14:tracePt t="153907" x="24933275" y="21823363"/>
          <p14:tracePt t="153919" x="24933275" y="21853525"/>
          <p14:tracePt t="153941" x="24933275" y="21915438"/>
          <p14:tracePt t="153964" x="24933275" y="21945600"/>
          <p14:tracePt t="153975" x="24933275" y="22005925"/>
          <p14:tracePt t="153998" x="24933275" y="22037675"/>
          <p14:tracePt t="154020" x="24933275" y="22098000"/>
          <p14:tracePt t="154054" x="24933275" y="22128163"/>
          <p14:tracePt t="154088" x="24933275" y="22190075"/>
          <p14:tracePt t="154144" x="24963438" y="22190075"/>
          <p14:tracePt t="154403" x="24963438" y="22128163"/>
          <p14:tracePt t="154515" x="24963438" y="22098000"/>
          <p14:tracePt t="154684" x="24933275" y="22037675"/>
          <p14:tracePt t="154784" x="24933275" y="22005925"/>
          <p14:tracePt t="154875" x="24933275" y="21945600"/>
          <p14:tracePt t="155055" x="24933275" y="21915438"/>
          <p14:tracePt t="155088" x="24871363" y="21915438"/>
          <p14:tracePt t="155100" x="24871363" y="21853525"/>
          <p14:tracePt t="155133" x="24841200" y="21823363"/>
          <p14:tracePt t="155156" x="24780875" y="21823363"/>
          <p14:tracePt t="155157" x="24780875" y="21763038"/>
          <p14:tracePt t="155179" x="24749125" y="21763038"/>
          <p14:tracePt t="155190" x="24749125" y="21732875"/>
          <p14:tracePt t="155190" x="24688800" y="21732875"/>
          <p14:tracePt t="155201" x="24688800" y="21670963"/>
          <p14:tracePt t="155213" x="24658638" y="21640800"/>
          <p14:tracePt t="155224" x="24658638" y="21580475"/>
          <p14:tracePt t="155235" x="24596725" y="21580475"/>
          <p14:tracePt t="155246" x="24596725" y="21548725"/>
          <p14:tracePt t="155269" x="24566563" y="21548725"/>
          <p14:tracePt t="155280" x="24566563" y="21488400"/>
          <p14:tracePt t="156450" x="24566563" y="21640800"/>
          <p14:tracePt t="156461" x="24566563" y="21670963"/>
          <p14:tracePt t="156461" x="24596725" y="21763038"/>
          <p14:tracePt t="156473" x="24596725" y="21823363"/>
          <p14:tracePt t="156484" x="24596725" y="21853525"/>
          <p14:tracePt t="156496" x="24596725" y="21915438"/>
          <p14:tracePt t="156507" x="24596725" y="21945600"/>
          <p14:tracePt t="156518" x="24596725" y="22005925"/>
          <p14:tracePt t="156552" x="24596725" y="22037675"/>
          <p14:tracePt t="156574" x="24596725" y="22098000"/>
          <p14:tracePt t="156585" x="24596725" y="22128163"/>
          <p14:tracePt t="156619" x="24596725" y="22190075"/>
          <p14:tracePt t="156742" x="24596725" y="22098000"/>
          <p14:tracePt t="156754" x="24596725" y="22005925"/>
          <p14:tracePt t="156766" x="24658638" y="22005925"/>
          <p14:tracePt t="156782" x="24658638" y="21945600"/>
          <p14:tracePt t="156783" x="24658638" y="21853525"/>
          <p14:tracePt t="156795" x="24658638" y="21823363"/>
          <p14:tracePt t="156798" x="24658638" y="21763038"/>
          <p14:tracePt t="156812" x="24658638" y="21670963"/>
          <p14:tracePt t="156822" x="24658638" y="21640800"/>
          <p14:tracePt t="156833" x="24658638" y="21580475"/>
          <p14:tracePt t="156844" x="24658638" y="21548725"/>
          <p14:tracePt t="156855" x="24658638" y="21488400"/>
          <p14:tracePt t="156866" x="24658638" y="21396325"/>
          <p14:tracePt t="156888" x="24658638" y="21366163"/>
          <p14:tracePt t="156911" x="24658638" y="21305838"/>
          <p14:tracePt t="157035" x="24658638" y="21366163"/>
          <p14:tracePt t="157586" x="24596725" y="21366163"/>
          <p14:tracePt t="157699" x="24566563" y="21366163"/>
          <p14:tracePt t="159588" x="24506238" y="21366163"/>
          <p14:tracePt t="159611" x="24476075" y="21366163"/>
          <p14:tracePt t="159644" x="24414163" y="21366163"/>
          <p14:tracePt t="159645" x="24414163" y="21305838"/>
          <p14:tracePt t="160095" x="24476075" y="21275675"/>
          <p14:tracePt t="160106" x="24506238" y="21275675"/>
          <p14:tracePt t="160117" x="24566563" y="21275675"/>
          <p14:tracePt t="160129" x="24841200" y="21275675"/>
          <p14:tracePt t="160140" x="24933275" y="21213763"/>
          <p14:tracePt t="160151" x="25023763" y="21213763"/>
          <p14:tracePt t="160153" x="25206325" y="21213763"/>
          <p14:tracePt t="160163" x="25328563" y="21213763"/>
          <p14:tracePt t="160173" x="25480963" y="21213763"/>
          <p14:tracePt t="160184" x="25573038" y="21213763"/>
          <p14:tracePt t="160196" x="25695275" y="21213763"/>
          <p14:tracePt t="160207" x="25755600" y="21213763"/>
          <p14:tracePt t="160207" x="25785763" y="21213763"/>
          <p14:tracePt t="160219" x="25847675" y="21213763"/>
          <p14:tracePt t="160230" x="25877838" y="21213763"/>
          <p14:tracePt t="160241" x="25968325" y="21183600"/>
          <p14:tracePt t="160241" x="26060400" y="21183600"/>
          <p14:tracePt t="160252" x="26120725" y="21183600"/>
          <p14:tracePt t="160264" x="26212800" y="21183600"/>
          <p14:tracePt t="160274" x="26335038" y="21123275"/>
          <p14:tracePt t="160275" x="26425525" y="21123275"/>
          <p14:tracePt t="160286" x="26609675" y="21123275"/>
          <p14:tracePt t="160297" x="26792238" y="21091525"/>
          <p14:tracePt t="160298" x="26974800" y="21091525"/>
          <p14:tracePt t="160309" x="27157363" y="21091525"/>
          <p14:tracePt t="160320" x="27339925" y="21031200"/>
          <p14:tracePt t="160332" x="27766963" y="21031200"/>
          <p14:tracePt t="160343" x="27949525" y="21031200"/>
          <p14:tracePt t="160353" x="28133675" y="21031200"/>
          <p14:tracePt t="160354" x="28254325" y="21031200"/>
          <p14:tracePt t="160365" x="28438475" y="21031200"/>
          <p14:tracePt t="160376" x="28590875" y="21031200"/>
          <p14:tracePt t="160387" x="28681363" y="21031200"/>
          <p14:tracePt t="160387" x="28773438" y="21031200"/>
          <p14:tracePt t="160399" x="28863925" y="21031200"/>
          <p14:tracePt t="160417" x="28986163" y="21031200"/>
          <p14:tracePt t="160432" x="29048075" y="21031200"/>
          <p14:tracePt t="160444" x="29168725" y="21031200"/>
          <p14:tracePt t="160444" x="29230638" y="21031200"/>
          <p14:tracePt t="160455" x="29352875" y="21031200"/>
          <p14:tracePt t="160466" x="29625925" y="21031200"/>
          <p14:tracePt t="160477" x="29718000" y="21031200"/>
          <p14:tracePt t="160489" x="29962475" y="21031200"/>
          <p14:tracePt t="160500" x="30145038" y="21031200"/>
          <p14:tracePt t="160500" x="30267275" y="21031200"/>
          <p14:tracePt t="160511" x="30449838" y="21031200"/>
          <p14:tracePt t="160523" x="30784800" y="21091525"/>
          <p14:tracePt t="160536" x="30907038" y="21123275"/>
          <p14:tracePt t="160549" x="30997525" y="21123275"/>
          <p14:tracePt t="160559" x="31181675" y="21213763"/>
          <p14:tracePt t="160568" x="31334075" y="21275675"/>
          <p14:tracePt t="160580" x="31454725" y="21305838"/>
          <p14:tracePt t="160590" x="31546800" y="21396325"/>
          <p14:tracePt t="160601" x="31607125" y="21396325"/>
          <p14:tracePt t="160612" x="31638875" y="21396325"/>
          <p14:tracePt t="160613" x="31638875" y="21458238"/>
          <p14:tracePt t="160646" x="31699200" y="21458238"/>
          <p14:tracePt t="160680" x="31699200" y="21488400"/>
          <p14:tracePt t="160702" x="31729363" y="21488400"/>
          <p14:tracePt t="161726" x="31729363" y="21548725"/>
          <p14:tracePt t="161738" x="31699200" y="21580475"/>
          <p14:tracePt t="161750" x="31607125" y="21670963"/>
          <p14:tracePt t="161771" x="31516638" y="21763038"/>
          <p14:tracePt t="161771" x="31454725" y="21763038"/>
          <p14:tracePt t="161784" x="31334075" y="21853525"/>
          <p14:tracePt t="161797" x="31181675" y="21915438"/>
          <p14:tracePt t="161809" x="31149925" y="21945600"/>
          <p14:tracePt t="161810" x="31059438" y="22005925"/>
          <p14:tracePt t="161817" x="30997525" y="22005925"/>
          <p14:tracePt t="161828" x="30907038" y="22037675"/>
          <p14:tracePt t="161861" x="30907038" y="22098000"/>
          <p14:tracePt t="161884" x="30876875" y="22098000"/>
          <p14:tracePt t="162097" x="30907038" y="22098000"/>
          <p14:tracePt t="162131" x="30967363" y="22098000"/>
          <p14:tracePt t="162153" x="30997525" y="22098000"/>
          <p14:tracePt t="162177" x="31059438" y="22098000"/>
          <p14:tracePt t="162198" x="31149925" y="22098000"/>
          <p14:tracePt t="162199" x="31181675" y="22098000"/>
          <p14:tracePt t="162211" x="31272163" y="22098000"/>
          <p14:tracePt t="162221" x="31424563" y="22098000"/>
          <p14:tracePt t="162232" x="31516638" y="22128163"/>
          <p14:tracePt t="162239" x="31546800" y="22128163"/>
          <p14:tracePt t="162244" x="31638875" y="22128163"/>
          <p14:tracePt t="162255" x="31729363" y="22128163"/>
          <p14:tracePt t="162266" x="31791275" y="22190075"/>
          <p14:tracePt t="162300" x="31821438" y="22190075"/>
          <p14:tracePt t="169702" x="31791275" y="22190075"/>
          <p14:tracePt t="169713" x="31729363" y="22190075"/>
          <p14:tracePt t="169725" x="31638875" y="22190075"/>
          <p14:tracePt t="169747" x="31607125" y="22190075"/>
          <p14:tracePt t="169747" x="31516638" y="22190075"/>
          <p14:tracePt t="169758" x="31424563" y="22190075"/>
          <p14:tracePt t="169770" x="31364238" y="22220238"/>
          <p14:tracePt t="169781" x="31089600" y="22220238"/>
          <p14:tracePt t="169793" x="30967363" y="22220238"/>
          <p14:tracePt t="169803" x="30876875" y="22220238"/>
          <p14:tracePt t="169805" x="30692725" y="22220238"/>
          <p14:tracePt t="169816" x="30540325" y="22220238"/>
          <p14:tracePt t="169826" x="30510163" y="22220238"/>
          <p14:tracePt t="169837" x="30449838" y="22220238"/>
          <p14:tracePt t="169838" x="30419675" y="22220238"/>
          <p14:tracePt t="169927" x="30510163" y="22190075"/>
          <p14:tracePt t="169939" x="30692725" y="22128163"/>
          <p14:tracePt t="169951" x="31059438" y="22128163"/>
          <p14:tracePt t="169962" x="31334075" y="22128163"/>
          <p14:tracePt t="169973" x="31638875" y="22128163"/>
          <p14:tracePt t="169983" x="31911925" y="22128163"/>
          <p14:tracePt t="169984" x="32248475" y="22128163"/>
          <p14:tracePt t="169995" x="32521525" y="22128163"/>
          <p14:tracePt t="170006" x="32705675" y="22190075"/>
          <p14:tracePt t="170018" x="32888238" y="22220238"/>
          <p14:tracePt t="170242" x="32826325" y="22220238"/>
          <p14:tracePt t="170245" x="32796163" y="22220238"/>
          <p14:tracePt t="170254" x="32735838" y="22220238"/>
          <p14:tracePt t="170264" x="32705675" y="22220238"/>
          <p14:tracePt t="170287" x="32643763" y="22220238"/>
          <p14:tracePt t="170287" x="32613600" y="22220238"/>
          <p14:tracePt t="170321" x="32553275" y="22220238"/>
          <p14:tracePt t="170343" x="32521525" y="22220238"/>
          <p14:tracePt t="170388" x="32461200" y="22220238"/>
          <p14:tracePt t="170400" x="32431038" y="22220238"/>
          <p14:tracePt t="170411" x="32369125" y="22220238"/>
          <p14:tracePt t="170423" x="32338963" y="22220238"/>
          <p14:tracePt t="170434" x="32278638" y="22220238"/>
          <p14:tracePt t="170456" x="32248475" y="22220238"/>
          <p14:tracePt t="171142" x="32248475" y="22280563"/>
          <p14:tracePt t="171154" x="32186563" y="22280563"/>
          <p14:tracePt t="171210" x="32156400" y="22280563"/>
          <p14:tracePt t="171288" x="32096075" y="22280563"/>
          <p14:tracePt t="171580" x="32096075" y="22372638"/>
          <p14:tracePt t="171592" x="32096075" y="22463125"/>
          <p14:tracePt t="171603" x="32096075" y="22494875"/>
          <p14:tracePt t="172020" x="32064325" y="22494875"/>
          <p14:tracePt t="172032" x="32004000" y="22494875"/>
          <p14:tracePt t="172043" x="31973838" y="22463125"/>
          <p14:tracePt t="172054" x="31911925" y="22463125"/>
          <p14:tracePt t="172110" x="31911925" y="22402800"/>
          <p14:tracePt t="172425" x="31911925" y="22372638"/>
          <p14:tracePt t="172470" x="31973838" y="22372638"/>
          <p14:tracePt t="172481" x="31973838" y="22310725"/>
          <p14:tracePt t="172493" x="32004000" y="22310725"/>
          <p14:tracePt t="172504" x="32004000" y="22280563"/>
          <p14:tracePt t="172505" x="32064325" y="22280563"/>
          <p14:tracePt t="172516" x="32096075" y="22280563"/>
          <p14:tracePt t="172527" x="32156400" y="22220238"/>
          <p14:tracePt t="172537" x="32186563" y="22190075"/>
          <p14:tracePt t="172539" x="32248475" y="22190075"/>
          <p14:tracePt t="172551" x="32338963" y="22128163"/>
          <p14:tracePt t="172562" x="32431038" y="22098000"/>
          <p14:tracePt t="172572" x="32461200" y="22098000"/>
          <p14:tracePt t="172583" x="32521525" y="22037675"/>
          <p14:tracePt t="172595" x="32705675" y="22005925"/>
          <p14:tracePt t="172606" x="32796163" y="21945600"/>
          <p14:tracePt t="172616" x="32918400" y="21853525"/>
          <p14:tracePt t="172616" x="33070800" y="21823363"/>
          <p14:tracePt t="172627" x="33193038" y="21763038"/>
          <p14:tracePt t="172639" x="33435925" y="21640800"/>
          <p14:tracePt t="172650" x="33650238" y="21580475"/>
          <p14:tracePt t="172650" x="33893125" y="21488400"/>
          <p14:tracePt t="172662" x="34167763" y="21458238"/>
          <p14:tracePt t="172673" x="34655125" y="21366163"/>
          <p14:tracePt t="172684" x="34899600" y="21366163"/>
          <p14:tracePt t="172695" x="35174238" y="21305838"/>
          <p14:tracePt t="172706" x="35721925" y="21275675"/>
          <p14:tracePt t="172717" x="35936238" y="21213763"/>
          <p14:tracePt t="172728" x="36453763" y="21213763"/>
          <p14:tracePt t="172739" x="36728400" y="21213763"/>
          <p14:tracePt t="172751" x="37003038" y="21183600"/>
          <p14:tracePt t="172762" x="37398325" y="21123275"/>
          <p14:tracePt t="172784" x="37672963" y="21123275"/>
          <p14:tracePt t="172787" x="37917438" y="21123275"/>
          <p14:tracePt t="172800" x="38312725" y="21123275"/>
          <p14:tracePt t="172809" x="38557200" y="21123275"/>
          <p14:tracePt t="172818" x="38862000" y="21091525"/>
          <p14:tracePt t="172830" x="39014400" y="21091525"/>
          <p14:tracePt t="172841" x="39196963" y="21091525"/>
          <p14:tracePt t="172852" x="39289038" y="21091525"/>
          <p14:tracePt t="172863" x="39319200" y="21091525"/>
          <p14:tracePt t="172886" x="39411275" y="21091525"/>
          <p14:tracePt t="172897" x="39471600" y="21091525"/>
          <p14:tracePt t="172920" x="39563675" y="21091525"/>
          <p14:tracePt t="172931" x="39593838" y="21091525"/>
          <p14:tracePt t="172954" x="39654163" y="21091525"/>
          <p14:tracePt t="172965" x="39684325" y="21091525"/>
          <p14:tracePt t="172976" x="39746238" y="21091525"/>
          <p14:tracePt t="172988" x="39836725" y="21091525"/>
          <p14:tracePt t="173032" x="39868475" y="21091525"/>
          <p14:tracePt t="173167" x="39836725" y="21091525"/>
          <p14:tracePt t="173190" x="39836725" y="21123275"/>
          <p14:tracePt t="173201" x="39776400" y="21123275"/>
          <p14:tracePt t="173235" x="39746238" y="21123275"/>
          <p14:tracePt t="173246" x="39684325" y="21123275"/>
          <p14:tracePt t="173449" x="39654163" y="21123275"/>
          <p14:tracePt t="173538" x="39593838" y="21183600"/>
          <p14:tracePt t="173572" x="39563675" y="21183600"/>
          <p14:tracePt t="174112" x="39501763" y="21213763"/>
          <p14:tracePt t="174146" x="39471600" y="21213763"/>
          <p14:tracePt t="174168" x="39411275" y="21213763"/>
          <p14:tracePt t="174202" x="39379525" y="21213763"/>
          <p14:tracePt t="174270" x="39319200" y="21275675"/>
          <p14:tracePt t="174326" x="39289038" y="21275675"/>
          <p14:tracePt t="174686" x="39227125" y="21275675"/>
          <p14:tracePt t="174697" x="39227125" y="21305838"/>
          <p14:tracePt t="178241" x="39227125" y="21366163"/>
          <p14:tracePt t="178410" x="39227125" y="21396325"/>
          <p14:tracePt t="179501" x="39227125" y="21458238"/>
          <p14:tracePt t="179535" x="39106475" y="21458238"/>
          <p14:tracePt t="179546" x="39014400" y="21458238"/>
          <p14:tracePt t="179546" x="38862000" y="21488400"/>
          <p14:tracePt t="179558" x="38679438" y="21488400"/>
          <p14:tracePt t="179569" x="38496875" y="21488400"/>
          <p14:tracePt t="179569" x="38282563" y="21488400"/>
          <p14:tracePt t="179580" x="38007925" y="21488400"/>
          <p14:tracePt t="179591" x="37734875" y="21488400"/>
          <p14:tracePt t="179602" x="37368163" y="21488400"/>
          <p14:tracePt t="179603" x="37033200" y="21458238"/>
          <p14:tracePt t="179616" x="36728400" y="21458238"/>
          <p14:tracePt t="179626" x="35936238" y="21366163"/>
          <p14:tracePt t="179636" x="35661600" y="21366163"/>
          <p14:tracePt t="179647" x="35386963" y="21305838"/>
          <p14:tracePt t="179658" x="35174238" y="21305838"/>
          <p14:tracePt t="179661" x="34991675" y="21275675"/>
          <p14:tracePt t="179671" x="34839275" y="21213763"/>
          <p14:tracePt t="179682" x="34655125" y="21213763"/>
          <p14:tracePt t="179704" x="34624963" y="21213763"/>
          <p14:tracePt t="179710" x="34564638" y="21213763"/>
          <p14:tracePt t="180176" x="34564638" y="21183600"/>
          <p14:tracePt t="180267" x="34564638" y="21123275"/>
          <p14:tracePt t="180536" x="34534475" y="21183600"/>
          <p14:tracePt t="180536" x="34442400" y="21183600"/>
          <p14:tracePt t="180548" x="34350325" y="21213763"/>
          <p14:tracePt t="180560" x="34290000" y="21213763"/>
          <p14:tracePt t="180570" x="34167763" y="21213763"/>
          <p14:tracePt t="180581" x="34077275" y="21213763"/>
          <p14:tracePt t="180593" x="33893125" y="21213763"/>
          <p14:tracePt t="180604" x="33740725" y="21213763"/>
          <p14:tracePt t="180615" x="33650238" y="21213763"/>
          <p14:tracePt t="180626" x="33528000" y="21213763"/>
          <p14:tracePt t="180637" x="33375600" y="21213763"/>
          <p14:tracePt t="180649" x="33345438" y="21213763"/>
          <p14:tracePt t="180649" x="33283525" y="21213763"/>
          <p14:tracePt t="180660" x="33193038" y="21213763"/>
          <p14:tracePt t="180672" x="33162875" y="21213763"/>
          <p14:tracePt t="180683" x="33100963" y="21213763"/>
          <p14:tracePt t="180705" x="33070800" y="21213763"/>
          <p14:tracePt t="180862" x="33100963" y="21183600"/>
          <p14:tracePt t="183135" x="32978725" y="21183600"/>
          <p14:tracePt t="183146" x="32918400" y="21123275"/>
          <p14:tracePt t="183146" x="32796163" y="21123275"/>
          <p14:tracePt t="183158" x="32735838" y="21123275"/>
          <p14:tracePt t="183169" x="32705675" y="21123275"/>
          <p14:tracePt t="183180" x="32613600" y="21091525"/>
          <p14:tracePt t="183180" x="32431038" y="21091525"/>
          <p14:tracePt t="183191" x="32369125" y="21091525"/>
          <p14:tracePt t="183202" x="32248475" y="21031200"/>
          <p14:tracePt t="183203" x="32186563" y="21031200"/>
          <p14:tracePt t="183214" x="32096075" y="21031200"/>
          <p14:tracePt t="183225" x="32004000" y="21031200"/>
          <p14:tracePt t="183236" x="31881763" y="21001038"/>
          <p14:tracePt t="183248" x="31729363" y="21001038"/>
          <p14:tracePt t="183258" x="31699200" y="21001038"/>
          <p14:tracePt t="183259" x="31607125" y="21001038"/>
          <p14:tracePt t="183270" x="31516638" y="21001038"/>
          <p14:tracePt t="183281" x="31454725" y="21001038"/>
          <p14:tracePt t="183298" x="31424563" y="21001038"/>
          <p14:tracePt t="183307" x="31364238" y="21001038"/>
          <p14:tracePt t="183315" x="31334075" y="21001038"/>
          <p14:tracePt t="183327" x="31272163" y="21001038"/>
          <p14:tracePt t="183338" x="31242000" y="21001038"/>
          <p14:tracePt t="183348" x="31181675" y="21001038"/>
          <p14:tracePt t="183349" x="31149925" y="20939125"/>
          <p14:tracePt t="183361" x="31089600" y="20939125"/>
          <p14:tracePt t="183371" x="31059438" y="20939125"/>
          <p14:tracePt t="183383" x="30876875" y="20908963"/>
          <p14:tracePt t="183394" x="30692725" y="20908963"/>
          <p14:tracePt t="183405" x="30540325" y="20848638"/>
          <p14:tracePt t="183405" x="30267275" y="20756563"/>
          <p14:tracePt t="183418" x="29992638" y="20666075"/>
          <p14:tracePt t="183428" x="29718000" y="20634325"/>
          <p14:tracePt t="183439" x="28863925" y="20361275"/>
          <p14:tracePt t="183451" x="28438475" y="20177125"/>
          <p14:tracePt t="183462" x="27492325" y="19812000"/>
          <p14:tracePt t="183473" x="26974800" y="19567525"/>
          <p14:tracePt t="183484" x="26487438" y="19384963"/>
          <p14:tracePt t="183495" x="26060400" y="19202400"/>
          <p14:tracePt t="183495" x="25695275" y="19019838"/>
          <p14:tracePt t="183506" x="25328563" y="18897600"/>
          <p14:tracePt t="183517" x="24749125" y="18653125"/>
          <p14:tracePt t="183528" x="24566563" y="18532475"/>
          <p14:tracePt t="183540" x="24414163" y="18470563"/>
          <p14:tracePt t="183551" x="24384000" y="18470563"/>
          <p14:tracePt t="183608" x="24476075" y="18532475"/>
          <p14:tracePt t="183619" x="24476075" y="18562638"/>
          <p14:tracePt t="183630" x="24596725" y="18715038"/>
          <p14:tracePt t="183630" x="24841200" y="18897600"/>
          <p14:tracePt t="183643" x="25053925" y="19110325"/>
          <p14:tracePt t="183653" x="25390475" y="19384963"/>
          <p14:tracePt t="183665" x="26242963" y="20086638"/>
          <p14:tracePt t="183676" x="26700163" y="20361275"/>
          <p14:tracePt t="183686" x="27797125" y="21001038"/>
          <p14:tracePt t="183697" x="28406725" y="21275675"/>
          <p14:tracePt t="183709" x="28895675" y="21488400"/>
          <p14:tracePt t="183720" x="29962475" y="21945600"/>
          <p14:tracePt t="183731" x="30449838" y="22098000"/>
          <p14:tracePt t="183743" x="30876875" y="22220238"/>
          <p14:tracePt t="183743" x="31334075" y="22310725"/>
          <p14:tracePt t="183754" x="31699200" y="22402800"/>
          <p14:tracePt t="183765" x="31973838" y="22402800"/>
          <p14:tracePt t="183776" x="32278638" y="22463125"/>
          <p14:tracePt t="183777" x="32338963" y="22463125"/>
          <p14:tracePt t="183788" x="32461200" y="22463125"/>
          <p14:tracePt t="183799" x="32521525" y="22463125"/>
          <p14:tracePt t="183810" x="32553275" y="22463125"/>
          <p14:tracePt t="183844" x="32553275" y="22402800"/>
          <p14:tracePt t="184136" x="32461200" y="22402800"/>
          <p14:tracePt t="184147" x="32431038" y="22402800"/>
          <p14:tracePt t="184159" x="32278638" y="22402800"/>
          <p14:tracePt t="184159" x="32096075" y="22402800"/>
          <p14:tracePt t="184170" x="31881763" y="22372638"/>
          <p14:tracePt t="184171" x="31638875" y="22372638"/>
          <p14:tracePt t="184189" x="31424563" y="22280563"/>
          <p14:tracePt t="184195" x="31149925" y="22220238"/>
          <p14:tracePt t="184207" x="30814963" y="22128163"/>
          <p14:tracePt t="184208" x="30632400" y="22037675"/>
          <p14:tracePt t="184216" x="30327600" y="21915438"/>
          <p14:tracePt t="184230" x="30052963" y="21763038"/>
          <p14:tracePt t="184230" x="29778325" y="21640800"/>
          <p14:tracePt t="184242" x="29505275" y="21396325"/>
          <p14:tracePt t="184250" x="29260800" y="21275675"/>
          <p14:tracePt t="184262" x="28803600" y="20939125"/>
          <p14:tracePt t="184273" x="28681363" y="20756563"/>
          <p14:tracePt t="184283" x="28528963" y="20666075"/>
          <p14:tracePt t="184283" x="28406725" y="20543838"/>
          <p14:tracePt t="184294" x="28316238" y="20451763"/>
          <p14:tracePt t="184306" x="28254325" y="20361275"/>
          <p14:tracePt t="184316" x="28224163" y="20269200"/>
          <p14:tracePt t="184317" x="28163838" y="20177125"/>
          <p14:tracePt t="184328" x="28133675" y="20116800"/>
          <p14:tracePt t="184339" x="28041600" y="19842163"/>
          <p14:tracePt t="184350" x="27981275" y="19751675"/>
          <p14:tracePt t="184361" x="27949525" y="19629438"/>
          <p14:tracePt t="184373" x="27797125" y="19354800"/>
          <p14:tracePt t="184384" x="27797125" y="19262725"/>
          <p14:tracePt t="184395" x="27797125" y="19202400"/>
          <p14:tracePt t="184406" x="27766963" y="19172238"/>
          <p14:tracePt t="184429" x="27766963" y="19110325"/>
          <p14:tracePt t="184451" x="27766963" y="19080163"/>
          <p14:tracePt t="184609" x="27797125" y="19080163"/>
          <p14:tracePt t="184620" x="27797125" y="19110325"/>
          <p14:tracePt t="184631" x="27859038" y="19110325"/>
          <p14:tracePt t="184632" x="28041600" y="19202400"/>
          <p14:tracePt t="184644" x="28163838" y="19354800"/>
          <p14:tracePt t="184655" x="28406725" y="19477038"/>
          <p14:tracePt t="184655" x="28621038" y="19629438"/>
          <p14:tracePt t="184666" x="28863925" y="19751675"/>
          <p14:tracePt t="184678" x="29078238" y="19904075"/>
          <p14:tracePt t="184688" x="29352875" y="20086638"/>
          <p14:tracePt t="184689" x="29625925" y="20208875"/>
          <p14:tracePt t="184700" x="29810075" y="20361275"/>
          <p14:tracePt t="184711" x="30175200" y="20543838"/>
          <p14:tracePt t="184722" x="30419675" y="20634325"/>
          <p14:tracePt t="184734" x="30540325" y="20756563"/>
          <p14:tracePt t="184744" x="30784800" y="20848638"/>
          <p14:tracePt t="184756" x="30876875" y="20908963"/>
          <p14:tracePt t="184766" x="30907038" y="20939125"/>
          <p14:tracePt t="184767" x="30997525" y="20939125"/>
          <p14:tracePt t="184778" x="31089600" y="21001038"/>
          <p14:tracePt t="184789" x="31149925" y="21031200"/>
          <p14:tracePt t="184801" x="31242000" y="21031200"/>
          <p14:tracePt t="184811" x="31272163" y="21091525"/>
          <p14:tracePt t="184823" x="31334075" y="21091525"/>
          <p14:tracePt t="184823" x="31364238" y="21091525"/>
          <p14:tracePt t="184834" x="31424563" y="21123275"/>
          <p14:tracePt t="184845" x="31454725" y="21123275"/>
          <p14:tracePt t="184856" x="31516638" y="21123275"/>
          <p14:tracePt t="184857" x="31546800" y="21123275"/>
          <p14:tracePt t="184868" x="31607125" y="21123275"/>
          <p14:tracePt t="184879" x="31638875" y="21123275"/>
          <p14:tracePt t="184890" x="31699200" y="21123275"/>
          <p14:tracePt t="184902" x="31699200" y="21183600"/>
          <p14:tracePt t="185340" x="31729363" y="21183600"/>
          <p14:tracePt t="185362" x="31881763" y="21183600"/>
          <p14:tracePt t="185363" x="31911925" y="21183600"/>
          <p14:tracePt t="185374" x="32064325" y="21183600"/>
          <p14:tracePt t="185385" x="32096075" y="21183600"/>
          <p14:tracePt t="185396" x="32186563" y="21213763"/>
          <p14:tracePt t="185397" x="32278638" y="21213763"/>
          <p14:tracePt t="185409" x="32431038" y="21213763"/>
          <p14:tracePt t="185419" x="32461200" y="21213763"/>
          <p14:tracePt t="185430" x="32521525" y="21213763"/>
          <p14:tracePt t="188602" x="32461200" y="21213763"/>
          <p14:tracePt t="188605" x="32369125" y="21213763"/>
          <p14:tracePt t="188618" x="32338963" y="21213763"/>
          <p14:tracePt t="188627" x="32064325" y="21213763"/>
          <p14:tracePt t="188636" x="31911925" y="21183600"/>
          <p14:tracePt t="188650" x="31729363" y="21183600"/>
          <p14:tracePt t="188659" x="31424563" y="21091525"/>
          <p14:tracePt t="188670" x="31242000" y="21091525"/>
          <p14:tracePt t="188681" x="31089600" y="21031200"/>
          <p14:tracePt t="188681" x="30997525" y="21001038"/>
          <p14:tracePt t="188694" x="30814963" y="20939125"/>
          <p14:tracePt t="188705" x="30724475" y="20908963"/>
          <p14:tracePt t="188716" x="30540325" y="20818475"/>
          <p14:tracePt t="188727" x="30419675" y="20756563"/>
          <p14:tracePt t="188738" x="30357763" y="20756563"/>
          <p14:tracePt t="188749" x="30327600" y="20726400"/>
          <p14:tracePt t="188760" x="30235525" y="20666075"/>
          <p14:tracePt t="188771" x="30175200" y="20666075"/>
          <p14:tracePt t="188861" x="30235525" y="20666075"/>
          <p14:tracePt t="188895" x="30267275" y="20666075"/>
          <p14:tracePt t="188907" x="30327600" y="20666075"/>
          <p14:tracePt t="188917" x="30419675" y="20666075"/>
          <p14:tracePt t="188928" x="30419675" y="20726400"/>
          <p14:tracePt t="188940" x="30449838" y="20726400"/>
          <p14:tracePt t="188940" x="30540325" y="20756563"/>
          <p14:tracePt t="188962" x="30602238" y="20756563"/>
          <p14:tracePt t="188974" x="30632400" y="20818475"/>
          <p14:tracePt t="189029" x="30692725" y="20818475"/>
          <p14:tracePt t="192731" x="30632400" y="20818475"/>
          <p14:tracePt t="192765" x="30602238" y="20818475"/>
          <p14:tracePt t="192776" x="30510163" y="20756563"/>
          <p14:tracePt t="192799" x="30449838" y="20756563"/>
          <p14:tracePt t="192810" x="30357763" y="20756563"/>
          <p14:tracePt t="192821" x="30327600" y="20756563"/>
          <p14:tracePt t="192833" x="29962475" y="20818475"/>
          <p14:tracePt t="192845" x="29718000" y="20848638"/>
          <p14:tracePt t="192856" x="29078238" y="21123275"/>
          <p14:tracePt t="192867" x="28681363" y="21275675"/>
          <p14:tracePt t="192878" x="28224163" y="21458238"/>
          <p14:tracePt t="192889" x="27127200" y="21915438"/>
          <p14:tracePt t="192900" x="26517600" y="22280563"/>
          <p14:tracePt t="192911" x="25847675" y="22647275"/>
          <p14:tracePt t="192911" x="25146000" y="23042563"/>
          <p14:tracePt t="192923" x="24476075" y="23652163"/>
          <p14:tracePt t="192934" x="23774400" y="24231600"/>
          <p14:tracePt t="192945" x="23012400" y="25023763"/>
          <p14:tracePt t="192945" x="22494875" y="25511125"/>
          <p14:tracePt t="192956" x="22098000" y="26120725"/>
          <p14:tracePt t="192968" x="21763038" y="26670000"/>
          <p14:tracePt t="192978" x="21488400" y="27157363"/>
          <p14:tracePt t="192979" x="21305838" y="27614563"/>
          <p14:tracePt t="192990" x="21183600" y="28071763"/>
          <p14:tracePt t="193001" x="21001038" y="28681363"/>
          <p14:tracePt t="193001" x="20848638" y="29168725"/>
          <p14:tracePt t="193013" x="20634325" y="29778325"/>
          <p14:tracePt t="193024" x="20391438" y="30357763"/>
          <p14:tracePt t="193035" x="20116800" y="30907038"/>
          <p14:tracePt t="193035" x="19812000" y="31454725"/>
          <p14:tracePt t="193047" x="19537363" y="31973838"/>
          <p14:tracePt t="193058" x="19202400" y="32461200"/>
          <p14:tracePt t="193487" x="21488400" y="32643763"/>
          <p14:tracePt t="193498" x="21945600" y="31729363"/>
          <p14:tracePt t="193507" x="22463125" y="30724475"/>
          <p14:tracePt t="193508" x="23042563" y="29687838"/>
          <p14:tracePt t="193519" x="23591838" y="28803600"/>
          <p14:tracePt t="193530" x="24049038" y="28163838"/>
          <p14:tracePt t="193541" x="24506238" y="27584400"/>
          <p14:tracePt t="193541" x="24871363" y="27066875"/>
          <p14:tracePt t="193553" x="25206325" y="26670000"/>
          <p14:tracePt t="193564" x="25390475" y="26335038"/>
          <p14:tracePt t="193575" x="25603200" y="25968325"/>
          <p14:tracePt t="193576" x="25785763" y="25663525"/>
          <p14:tracePt t="193594" x="25877838" y="25390475"/>
          <p14:tracePt t="193601" x="26120725" y="24841200"/>
          <p14:tracePt t="193614" x="26212800" y="24476075"/>
          <p14:tracePt t="193624" x="26304875" y="24139525"/>
          <p14:tracePt t="193632" x="26395363" y="23561675"/>
          <p14:tracePt t="193643" x="26395363" y="23287038"/>
          <p14:tracePt t="193654" x="26395363" y="22952075"/>
          <p14:tracePt t="193654" x="26395363" y="22647275"/>
          <p14:tracePt t="193665" x="26425525" y="22280563"/>
          <p14:tracePt t="193677" x="26425525" y="21853525"/>
          <p14:tracePt t="193688" x="26487438" y="21458238"/>
          <p14:tracePt t="193688" x="26487438" y="21001038"/>
          <p14:tracePt t="193700" x="26487438" y="20574000"/>
          <p14:tracePt t="193710" x="26517600" y="19934238"/>
          <p14:tracePt t="193721" x="26517600" y="19751675"/>
          <p14:tracePt t="193732" x="26517600" y="19719925"/>
          <p14:tracePt t="193743" x="26517600" y="19659600"/>
          <p14:tracePt t="193755" x="26425525" y="19659600"/>
          <p14:tracePt t="193766" x="26335038" y="19719925"/>
          <p14:tracePt t="193766" x="26212800" y="19842163"/>
          <p14:tracePt t="193778" x="26030238" y="20086638"/>
          <p14:tracePt t="193789" x="25877838" y="20391438"/>
          <p14:tracePt t="193800" x="25420638" y="21366163"/>
          <p14:tracePt t="193811" x="25206325" y="21915438"/>
          <p14:tracePt t="193823" x="24933275" y="22555200"/>
          <p14:tracePt t="193823" x="24596725" y="23225125"/>
          <p14:tracePt t="193834" x="24291925" y="23926800"/>
          <p14:tracePt t="193845" x="23926800" y="24596725"/>
          <p14:tracePt t="193856" x="23591838" y="25298400"/>
          <p14:tracePt t="193856" x="23225125" y="26060400"/>
          <p14:tracePt t="193868" x="22920325" y="26762075"/>
          <p14:tracePt t="193879" x="22647275" y="27432000"/>
          <p14:tracePt t="193879" x="22463125" y="27981275"/>
          <p14:tracePt t="193890" x="22310725" y="28528963"/>
          <p14:tracePt t="193901" x="22220238" y="28986163"/>
          <p14:tracePt t="193913" x="22220238" y="29625925"/>
          <p14:tracePt t="193923" x="22310725" y="29870400"/>
          <p14:tracePt t="193935" x="22402800" y="30145038"/>
          <p14:tracePt t="193946" x="22463125" y="30327600"/>
          <p14:tracePt t="193957" x="22494875" y="30419675"/>
          <p14:tracePt t="193968" x="22494875" y="30510163"/>
          <p14:tracePt t="193969" x="22555200" y="30602238"/>
          <p14:tracePt t="193980" x="22555200" y="30724475"/>
          <p14:tracePt t="193991" x="22463125" y="30967363"/>
          <p14:tracePt t="194002" x="22402800" y="31089600"/>
          <p14:tracePt t="194013" x="22310725" y="31272163"/>
          <p14:tracePt t="194025" x="22128163" y="31546800"/>
          <p14:tracePt t="194036" x="22005925" y="31729363"/>
          <p14:tracePt t="194047" x="21732875" y="32156400"/>
          <p14:tracePt t="194059" x="21580475" y="32338963"/>
          <p14:tracePt t="194070" x="21396325" y="32553275"/>
          <p14:tracePt t="194082" x="21275675" y="32735838"/>
          <p14:tracePt t="194445" x="21945600" y="32461200"/>
          <p14:tracePt t="194452" x="22555200" y="31607125"/>
          <p14:tracePt t="194453" x="23194963" y="30602238"/>
          <p14:tracePt t="194466" x="23926800" y="29352875"/>
          <p14:tracePt t="194475" x="24596725" y="28133675"/>
          <p14:tracePt t="194476" x="25206325" y="26974800"/>
          <p14:tracePt t="194494" x="25695275" y="25968325"/>
          <p14:tracePt t="194498" x="26212800" y="25115838"/>
          <p14:tracePt t="194510" x="27219275" y="23317200"/>
          <p14:tracePt t="194520" x="27706638" y="22677438"/>
          <p14:tracePt t="194531" x="28681363" y="21458238"/>
          <p14:tracePt t="194543" x="29138563" y="20818475"/>
          <p14:tracePt t="194554" x="29595763" y="20208875"/>
          <p14:tracePt t="194565" x="30357763" y="19172238"/>
          <p14:tracePt t="194576" x="30602238" y="18653125"/>
          <p14:tracePt t="194588" x="31089600" y="17708563"/>
          <p14:tracePt t="194598" x="31334075" y="17281525"/>
          <p14:tracePt t="194610" x="31516638" y="16824325"/>
          <p14:tracePt t="194621" x="31699200" y="16459200"/>
          <p14:tracePt t="194622" x="31821438" y="16184563"/>
          <p14:tracePt t="194634" x="32004000" y="15909925"/>
          <p14:tracePt t="194644" x="32248475" y="15332075"/>
          <p14:tracePt t="194656" x="32338963" y="14995525"/>
          <p14:tracePt t="194666" x="32369125" y="14722475"/>
          <p14:tracePt t="194678" x="32521525" y="14050963"/>
          <p14:tracePt t="194689" x="32553275" y="13623925"/>
          <p14:tracePt t="194700" x="32643763" y="12861925"/>
          <p14:tracePt t="194711" x="32735838" y="12496800"/>
          <p14:tracePt t="194722" x="32796163" y="12069763"/>
          <p14:tracePt t="194733" x="32888238" y="11337925"/>
          <p14:tracePt t="194745" x="32918400" y="11033125"/>
          <p14:tracePt t="194756" x="32918400" y="10698163"/>
          <p14:tracePt t="194767" x="32978725" y="10210800"/>
          <p14:tracePt t="194778" x="32978725" y="9936163"/>
          <p14:tracePt t="194790" x="32918400" y="9693275"/>
          <p14:tracePt t="194793" x="32918400" y="9478963"/>
          <p14:tracePt t="194802" x="32918400" y="9326563"/>
          <p14:tracePt t="194813" x="32888238" y="9113838"/>
          <p14:tracePt t="194823" x="32888238" y="8839200"/>
          <p14:tracePt t="194824" x="32888238" y="8656638"/>
          <p14:tracePt t="194835" x="32888238" y="8412163"/>
          <p14:tracePt t="194846" x="32918400" y="8107363"/>
          <p14:tracePt t="194847" x="32978725" y="7772400"/>
          <p14:tracePt t="194858" x="32978725" y="7407275"/>
          <p14:tracePt t="194869" x="33070800" y="6950075"/>
          <p14:tracePt t="194880" x="33070800" y="6553200"/>
          <p14:tracePt t="194880" x="33100963" y="6035675"/>
          <p14:tracePt t="194891" x="33100963" y="5578475"/>
          <p14:tracePt t="194902" x="33162875" y="4664075"/>
          <p14:tracePt t="194914" x="33193038" y="4175125"/>
          <p14:tracePt t="194925" x="33253363" y="3627438"/>
          <p14:tracePt t="194936" x="33345438" y="2560638"/>
          <p14:tracePt t="194948" x="33467675" y="2103438"/>
          <p14:tracePt t="194958" x="33620075" y="1646238"/>
          <p14:tracePt t="194959" x="33802638" y="1279525"/>
          <p14:tracePt t="194970" x="33924875" y="974725"/>
          <p14:tracePt t="194981" x="34077275" y="639763"/>
          <p14:tracePt t="194993" x="34197925" y="334963"/>
          <p14:tracePt t="194993" x="34350325" y="92075"/>
        </p14:tracePtLst>
      </p14:laserTraceLst>
    </p:ext>
  </p:extLst>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367</Words>
  <Application>Microsoft Macintosh PowerPoint</Application>
  <PresentationFormat>Custom</PresentationFormat>
  <Paragraphs>36</Paragraphs>
  <Slides>1</Slides>
  <Notes>1</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vt:i4>
      </vt:variant>
    </vt:vector>
  </HeadingPairs>
  <TitlesOfParts>
    <vt:vector size="6" baseType="lpstr">
      <vt:lpstr>Calibri</vt:lpstr>
      <vt:lpstr>Open Sans</vt:lpstr>
      <vt:lpstr>Arial</vt:lpstr>
      <vt:lpstr>Office Theme</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Powell, Joshua D</dc:creator>
  <cp:lastModifiedBy>Microsoft Office User</cp:lastModifiedBy>
  <cp:revision>1</cp:revision>
  <dcterms:created xsi:type="dcterms:W3CDTF">2021-11-04T21:49:37Z</dcterms:created>
  <dcterms:modified xsi:type="dcterms:W3CDTF">2021-11-19T04:01:15Z</dcterms:modified>
</cp:coreProperties>
</file>